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9" r:id="rId2"/>
    <p:sldId id="270" r:id="rId3"/>
    <p:sldId id="271" r:id="rId4"/>
    <p:sldId id="272" r:id="rId5"/>
    <p:sldId id="274" r:id="rId6"/>
    <p:sldId id="273" r:id="rId7"/>
    <p:sldId id="275" r:id="rId8"/>
    <p:sldId id="276" r:id="rId9"/>
    <p:sldId id="277" r:id="rId10"/>
    <p:sldId id="278" r:id="rId11"/>
    <p:sldId id="279" r:id="rId12"/>
    <p:sldId id="280" r:id="rId13"/>
    <p:sldId id="286" r:id="rId14"/>
    <p:sldId id="285" r:id="rId15"/>
    <p:sldId id="284" r:id="rId16"/>
    <p:sldId id="283" r:id="rId17"/>
    <p:sldId id="282" r:id="rId18"/>
    <p:sldId id="281" r:id="rId19"/>
    <p:sldId id="287" r:id="rId20"/>
    <p:sldId id="288" r:id="rId21"/>
    <p:sldId id="289" r:id="rId22"/>
    <p:sldId id="290" r:id="rId23"/>
    <p:sldId id="292" r:id="rId24"/>
    <p:sldId id="291" r:id="rId25"/>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000"/>
    <a:srgbClr val="0000FF"/>
    <a:srgbClr val="CCCCFF"/>
    <a:srgbClr val="FFCCCC"/>
    <a:srgbClr val="CCFFFF"/>
    <a:srgbClr val="FFCCFF"/>
    <a:srgbClr val="CCFF99"/>
    <a:srgbClr val="FFFFCC"/>
    <a:srgbClr val="FF0000"/>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0" d="100"/>
          <a:sy n="70" d="100"/>
        </p:scale>
        <p:origin x="-516" y="-6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891821" y="5617774"/>
            <a:ext cx="7382935"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989952" y="1016990"/>
            <a:ext cx="7179733" cy="4831643"/>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990600" y="1009650"/>
            <a:ext cx="7179733" cy="4831643"/>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769521" y="702069"/>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7855433" y="749720"/>
            <a:ext cx="566928" cy="566928"/>
          </a:xfrm>
          <a:prstGeom prst="rect">
            <a:avLst/>
          </a:prstGeom>
          <a:noFill/>
        </p:spPr>
      </p:pic>
      <p:sp>
        <p:nvSpPr>
          <p:cNvPr id="2" name="Title 1"/>
          <p:cNvSpPr>
            <a:spLocks noGrp="1"/>
          </p:cNvSpPr>
          <p:nvPr>
            <p:ph type="ctrTitle"/>
          </p:nvPr>
        </p:nvSpPr>
        <p:spPr>
          <a:xfrm>
            <a:off x="1727201" y="1794935"/>
            <a:ext cx="5723468" cy="1828090"/>
          </a:xfrm>
        </p:spPr>
        <p:txBody>
          <a:bodyPr anchor="b">
            <a:normAutofit/>
          </a:bodyPr>
          <a:lstStyle>
            <a:lvl1pPr>
              <a:defRPr sz="4800"/>
            </a:lvl1pPr>
          </a:lstStyle>
          <a:p>
            <a:r>
              <a:rPr lang="en-US" smtClean="0"/>
              <a:t>Click to edit Master title style</a:t>
            </a:r>
            <a:endParaRPr lang="en-US"/>
          </a:p>
        </p:txBody>
      </p:sp>
      <p:sp>
        <p:nvSpPr>
          <p:cNvPr id="3" name="Subtitle 2"/>
          <p:cNvSpPr>
            <a:spLocks noGrp="1"/>
          </p:cNvSpPr>
          <p:nvPr>
            <p:ph type="subTitle" idx="1"/>
          </p:nvPr>
        </p:nvSpPr>
        <p:spPr>
          <a:xfrm>
            <a:off x="1727200" y="3736622"/>
            <a:ext cx="5712179" cy="1524000"/>
          </a:xfrm>
        </p:spPr>
        <p:txBody>
          <a:bodyPr/>
          <a:lstStyle>
            <a:lvl1pPr marL="0" indent="0" algn="ctr">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6770676" y="5357592"/>
            <a:ext cx="1213821" cy="365125"/>
          </a:xfrm>
        </p:spPr>
        <p:txBody>
          <a:bodyPr/>
          <a:lstStyle/>
          <a:p>
            <a:pPr>
              <a:defRPr/>
            </a:pPr>
            <a:fld id="{AD13201A-2041-4F32-9020-3575692A0387}" type="datetimeFigureOut">
              <a:rPr lang="en-US" smtClean="0"/>
              <a:pPr>
                <a:defRPr/>
              </a:pPr>
              <a:t>9/13/2018</a:t>
            </a:fld>
            <a:endParaRPr lang="en-US"/>
          </a:p>
        </p:txBody>
      </p:sp>
      <p:sp>
        <p:nvSpPr>
          <p:cNvPr id="5" name="Footer Placeholder 4"/>
          <p:cNvSpPr>
            <a:spLocks noGrp="1"/>
          </p:cNvSpPr>
          <p:nvPr>
            <p:ph type="ftr" sz="quarter" idx="11"/>
          </p:nvPr>
        </p:nvSpPr>
        <p:spPr>
          <a:xfrm>
            <a:off x="1174044" y="5357592"/>
            <a:ext cx="5034845" cy="365125"/>
          </a:xfrm>
        </p:spPr>
        <p:txBody>
          <a:bodyPr/>
          <a:lstStyle/>
          <a:p>
            <a:pPr>
              <a:defRPr/>
            </a:pPr>
            <a:endParaRPr lang="en-US"/>
          </a:p>
        </p:txBody>
      </p:sp>
      <p:sp>
        <p:nvSpPr>
          <p:cNvPr id="6" name="Slide Number Placeholder 5"/>
          <p:cNvSpPr>
            <a:spLocks noGrp="1"/>
          </p:cNvSpPr>
          <p:nvPr>
            <p:ph type="sldNum" sz="quarter" idx="12"/>
          </p:nvPr>
        </p:nvSpPr>
        <p:spPr>
          <a:xfrm>
            <a:off x="6213930" y="5357592"/>
            <a:ext cx="554023" cy="365125"/>
          </a:xfrm>
        </p:spPr>
        <p:txBody>
          <a:bodyPr/>
          <a:lstStyle>
            <a:lvl1pPr algn="ctr">
              <a:defRPr/>
            </a:lvl1pPr>
          </a:lstStyle>
          <a:p>
            <a:pPr>
              <a:defRPr/>
            </a:pPr>
            <a:fld id="{B3F5EF17-F487-4D5C-BF81-677628D5B416}" type="slidenum">
              <a:rPr lang="en-US" smtClean="0"/>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5EB0C3BA-A54E-4D3C-B1AC-8990CE66432A}" type="datetimeFigureOut">
              <a:rPr lang="en-US" smtClean="0"/>
              <a:pPr>
                <a:defRPr/>
              </a:pPr>
              <a:t>9/13/2018</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69C8B39A-10D1-487A-8C5D-F884AAC74A61}" type="slidenum">
              <a:rPr lang="en-US" smtClean="0"/>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925690"/>
            <a:ext cx="1430867" cy="4763911"/>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8221" y="1106312"/>
            <a:ext cx="5178779" cy="440266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63F5026A-EEC4-43D1-9F70-E515550F1279}" type="datetimeFigureOut">
              <a:rPr lang="en-US" smtClean="0"/>
              <a:pPr>
                <a:defRPr/>
              </a:pPr>
              <a:t>9/13/2018</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4A8F1103-4556-4080-A287-8174C215B058}" type="slidenum">
              <a:rPr lang="en-US" smtClean="0"/>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306536B5-00EC-44A3-8CDA-38BD1E6E933D}" type="datetimeFigureOut">
              <a:rPr lang="en-US" smtClean="0"/>
              <a:pPr>
                <a:defRPr/>
              </a:pPr>
              <a:t>9/13/2018</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CB78071B-D9B6-443A-A596-6F819CAD67DC}" type="slidenum">
              <a:rPr lang="en-US" smtClean="0"/>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44979" y="2239430"/>
            <a:ext cx="6254044" cy="1362075"/>
          </a:xfrm>
        </p:spPr>
        <p:txBody>
          <a:bodyPr anchor="b"/>
          <a:lstStyle>
            <a:lvl1pPr algn="ctr">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456267" y="3725334"/>
            <a:ext cx="6231467" cy="1309511"/>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fld id="{505D1FEA-93C9-4C2B-86AF-C9626D554624}" type="datetimeFigureOut">
              <a:rPr lang="en-US" smtClean="0"/>
              <a:pPr>
                <a:defRPr/>
              </a:pPr>
              <a:t>9/13/2018</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7D874460-C338-4894-8DD9-C704ECEDCA90}" type="slidenum">
              <a:rPr lang="en-US" smtClean="0"/>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pPr>
              <a:defRPr/>
            </a:pPr>
            <a:fld id="{3B00D05A-21EE-4FF6-85CA-800735D6DA82}" type="datetimeFigureOut">
              <a:rPr lang="en-US" smtClean="0"/>
              <a:pPr>
                <a:defRPr/>
              </a:pPr>
              <a:t>9/13/2018</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56F6E4D7-8C3C-4015-8724-323309F57B5F}" type="slidenum">
              <a:rPr lang="en-US" smtClean="0"/>
              <a:pPr>
                <a:defRPr/>
              </a:pPr>
              <a:t>‹#›</a:t>
            </a:fld>
            <a:endParaRPr lang="en-US"/>
          </a:p>
        </p:txBody>
      </p:sp>
      <p:sp>
        <p:nvSpPr>
          <p:cNvPr id="9" name="Content Placeholder 8"/>
          <p:cNvSpPr>
            <a:spLocks noGrp="1"/>
          </p:cNvSpPr>
          <p:nvPr>
            <p:ph sz="quarter" idx="13"/>
          </p:nvPr>
        </p:nvSpPr>
        <p:spPr>
          <a:xfrm>
            <a:off x="1298448" y="2121407"/>
            <a:ext cx="3200400" cy="360273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63440" y="2119313"/>
            <a:ext cx="3200400" cy="36052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557869" y="2122312"/>
            <a:ext cx="2939521" cy="820208"/>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910669" y="2122311"/>
            <a:ext cx="2944368" cy="822960"/>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pPr>
              <a:defRPr/>
            </a:pPr>
            <a:fld id="{7D2325B5-9EF8-4D82-B0EE-B17EE447727D}" type="datetimeFigureOut">
              <a:rPr lang="en-US" smtClean="0"/>
              <a:pPr>
                <a:defRPr/>
              </a:pPr>
              <a:t>9/13/2018</a:t>
            </a:fld>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488029FA-ACBE-4264-9790-60D899A019AB}" type="slidenum">
              <a:rPr lang="en-US" smtClean="0"/>
              <a:pPr>
                <a:defRPr/>
              </a:pPr>
              <a:t>‹#›</a:t>
            </a:fld>
            <a:endParaRPr lang="en-US"/>
          </a:p>
        </p:txBody>
      </p:sp>
      <p:sp>
        <p:nvSpPr>
          <p:cNvPr id="11" name="Content Placeholder 10"/>
          <p:cNvSpPr>
            <a:spLocks noGrp="1"/>
          </p:cNvSpPr>
          <p:nvPr>
            <p:ph sz="quarter" idx="13"/>
          </p:nvPr>
        </p:nvSpPr>
        <p:spPr>
          <a:xfrm>
            <a:off x="1298448" y="2944368"/>
            <a:ext cx="3227832" cy="277977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45151" y="2944813"/>
            <a:ext cx="3227832" cy="277977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fld id="{D0CD1B2F-DC30-45F2-87FD-3D56223CCB9D}" type="datetimeFigureOut">
              <a:rPr lang="en-US" smtClean="0"/>
              <a:pPr>
                <a:defRPr/>
              </a:pPr>
              <a:t>9/13/2018</a:t>
            </a:fld>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16A13D8D-EF8C-4D38-974A-F1E4A71866C4}" type="slidenum">
              <a:rPr lang="en-US" smtClean="0"/>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4DD1D0A7-79A6-48B7-8DBE-AEFB4210FAC8}" type="datetimeFigureOut">
              <a:rPr lang="en-US" smtClean="0"/>
              <a:pPr>
                <a:defRPr/>
              </a:pPr>
              <a:t>9/13/2018</a:t>
            </a:fld>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97F2F085-98FC-4CAE-BB6B-012CB428AA97}" type="slidenum">
              <a:rPr lang="en-US" smtClean="0"/>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1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rot="60000">
            <a:off x="4471416" y="603504"/>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rot="21540000">
            <a:off x="749808" y="576072"/>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9"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8976" y="2020042"/>
            <a:ext cx="3064827" cy="1503037"/>
          </a:xfrm>
        </p:spPr>
        <p:txBody>
          <a:bodyPr anchor="b">
            <a:normAutofit/>
          </a:bodyPr>
          <a:lstStyle>
            <a:lvl1pPr algn="ctr">
              <a:defRPr sz="2400" b="0"/>
            </a:lvl1pPr>
          </a:lstStyle>
          <a:p>
            <a:r>
              <a:rPr lang="en-US" smtClean="0"/>
              <a:t>Click to edit Master title style</a:t>
            </a:r>
            <a:endParaRPr lang="en-US"/>
          </a:p>
        </p:txBody>
      </p:sp>
      <p:sp>
        <p:nvSpPr>
          <p:cNvPr id="3" name="Content Placeholder 2"/>
          <p:cNvSpPr>
            <a:spLocks noGrp="1"/>
          </p:cNvSpPr>
          <p:nvPr>
            <p:ph idx="1"/>
          </p:nvPr>
        </p:nvSpPr>
        <p:spPr>
          <a:xfrm rot="60000">
            <a:off x="4854291" y="1150993"/>
            <a:ext cx="3020792" cy="4625489"/>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rot="-60000">
            <a:off x="1148125" y="3623748"/>
            <a:ext cx="3048891" cy="2100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rot="60000">
            <a:off x="6341698" y="5885672"/>
            <a:ext cx="1213821" cy="365125"/>
          </a:xfrm>
        </p:spPr>
        <p:txBody>
          <a:bodyPr/>
          <a:lstStyle/>
          <a:p>
            <a:pPr>
              <a:defRPr/>
            </a:pPr>
            <a:fld id="{A8A201CD-7DC0-4EDA-A70C-E0763CC5D3E7}" type="datetimeFigureOut">
              <a:rPr lang="en-US" smtClean="0"/>
              <a:pPr>
                <a:defRPr/>
              </a:pPr>
              <a:t>9/13/2018</a:t>
            </a:fld>
            <a:endParaRPr lang="en-US"/>
          </a:p>
        </p:txBody>
      </p:sp>
      <p:sp>
        <p:nvSpPr>
          <p:cNvPr id="6" name="Footer Placeholder 5"/>
          <p:cNvSpPr>
            <a:spLocks noGrp="1"/>
          </p:cNvSpPr>
          <p:nvPr>
            <p:ph type="ftr" sz="quarter" idx="11"/>
          </p:nvPr>
        </p:nvSpPr>
        <p:spPr>
          <a:xfrm rot="-60000">
            <a:off x="914554" y="5829261"/>
            <a:ext cx="3522607" cy="365125"/>
          </a:xfrm>
        </p:spPr>
        <p:txBody>
          <a:bodyPr/>
          <a:lstStyle/>
          <a:p>
            <a:pPr>
              <a:defRPr/>
            </a:pPr>
            <a:endParaRPr lang="en-US"/>
          </a:p>
        </p:txBody>
      </p:sp>
      <p:sp>
        <p:nvSpPr>
          <p:cNvPr id="7" name="Slide Number Placeholder 6"/>
          <p:cNvSpPr>
            <a:spLocks noGrp="1"/>
          </p:cNvSpPr>
          <p:nvPr>
            <p:ph type="sldNum" sz="quarter" idx="12"/>
          </p:nvPr>
        </p:nvSpPr>
        <p:spPr>
          <a:xfrm rot="60000">
            <a:off x="7557313" y="5896961"/>
            <a:ext cx="554023" cy="365125"/>
          </a:xfrm>
        </p:spPr>
        <p:txBody>
          <a:bodyPr/>
          <a:lstStyle/>
          <a:p>
            <a:pPr>
              <a:defRPr/>
            </a:pPr>
            <a:fld id="{56888606-A54C-4309-BA34-2EBD2C378A9D}" type="slidenum">
              <a:rPr lang="en-US" smtClean="0"/>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Freeform 3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5058" y="575769"/>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rot="60000">
            <a:off x="4464768" y="603920"/>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5"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6424" y="2020824"/>
            <a:ext cx="3063240" cy="1499616"/>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rot="60000">
            <a:off x="4898615" y="1207272"/>
            <a:ext cx="2913863" cy="4539412"/>
          </a:xfrm>
          <a:ln w="101600" cap="rnd">
            <a:solidFill>
              <a:srgbClr val="FFFFFF"/>
            </a:solidFill>
          </a:ln>
          <a:effectLst>
            <a:outerShdw blurRad="88900" dir="2700000" algn="tl" rotWithShape="0">
              <a:prstClr val="black">
                <a:alpha val="40000"/>
              </a:prstClr>
            </a:outerShdw>
          </a:effectLst>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rot="-60000">
            <a:off x="1152144" y="3621024"/>
            <a:ext cx="3044952" cy="210312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rot="60000">
            <a:off x="6345936" y="5888737"/>
            <a:ext cx="1213821" cy="365125"/>
          </a:xfrm>
        </p:spPr>
        <p:txBody>
          <a:bodyPr/>
          <a:lstStyle/>
          <a:p>
            <a:pPr>
              <a:defRPr/>
            </a:pPr>
            <a:fld id="{1EEAF599-E960-4373-9867-60940062C929}" type="datetimeFigureOut">
              <a:rPr lang="en-US" smtClean="0"/>
              <a:pPr>
                <a:defRPr/>
              </a:pPr>
              <a:t>9/13/2018</a:t>
            </a:fld>
            <a:endParaRPr lang="en-US"/>
          </a:p>
        </p:txBody>
      </p:sp>
      <p:sp>
        <p:nvSpPr>
          <p:cNvPr id="6" name="Footer Placeholder 5"/>
          <p:cNvSpPr>
            <a:spLocks noGrp="1"/>
          </p:cNvSpPr>
          <p:nvPr>
            <p:ph type="ftr" sz="quarter" idx="11"/>
          </p:nvPr>
        </p:nvSpPr>
        <p:spPr>
          <a:xfrm rot="-60000">
            <a:off x="914569" y="5831037"/>
            <a:ext cx="3319043" cy="365125"/>
          </a:xfrm>
        </p:spPr>
        <p:txBody>
          <a:bodyPr/>
          <a:lstStyle/>
          <a:p>
            <a:pPr>
              <a:defRPr/>
            </a:pPr>
            <a:endParaRPr lang="en-US"/>
          </a:p>
        </p:txBody>
      </p:sp>
      <p:sp>
        <p:nvSpPr>
          <p:cNvPr id="7" name="Slide Number Placeholder 6"/>
          <p:cNvSpPr>
            <a:spLocks noGrp="1"/>
          </p:cNvSpPr>
          <p:nvPr>
            <p:ph type="sldNum" sz="quarter" idx="12"/>
          </p:nvPr>
        </p:nvSpPr>
        <p:spPr>
          <a:xfrm rot="60000">
            <a:off x="7562089" y="5900026"/>
            <a:ext cx="554023" cy="365125"/>
          </a:xfrm>
        </p:spPr>
        <p:txBody>
          <a:bodyPr/>
          <a:lstStyle/>
          <a:p>
            <a:pPr>
              <a:defRPr/>
            </a:pPr>
            <a:fld id="{12E5D86B-CE55-41B5-A157-ACB4145E222F}" type="slidenum">
              <a:rPr lang="en-US" smtClean="0"/>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628650" y="6069330"/>
            <a:ext cx="792099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731520" y="575310"/>
            <a:ext cx="7696200" cy="5715000"/>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31520" y="576072"/>
            <a:ext cx="7696200" cy="5715000"/>
          </a:xfrm>
          <a:prstGeom prst="rect">
            <a:avLst/>
          </a:prstGeom>
          <a:blipFill dpi="0" rotWithShape="1">
            <a:blip r:embed="rId13"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14" cstate="print"/>
          <a:srcRect/>
          <a:stretch>
            <a:fillRect/>
          </a:stretch>
        </p:blipFill>
        <p:spPr bwMode="auto">
          <a:xfrm rot="1435684">
            <a:off x="543741" y="273091"/>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14" cstate="print"/>
          <a:srcRect/>
          <a:stretch>
            <a:fillRect/>
          </a:stretch>
        </p:blipFill>
        <p:spPr bwMode="auto">
          <a:xfrm rot="4096196">
            <a:off x="8115079" y="298163"/>
            <a:ext cx="566928" cy="566928"/>
          </a:xfrm>
          <a:prstGeom prst="rect">
            <a:avLst/>
          </a:prstGeom>
          <a:noFill/>
        </p:spPr>
      </p:pic>
      <p:sp>
        <p:nvSpPr>
          <p:cNvPr id="2" name="Title Placeholder 1"/>
          <p:cNvSpPr>
            <a:spLocks noGrp="1"/>
          </p:cNvSpPr>
          <p:nvPr>
            <p:ph type="title"/>
          </p:nvPr>
        </p:nvSpPr>
        <p:spPr>
          <a:xfrm>
            <a:off x="1095023" y="817582"/>
            <a:ext cx="6965245" cy="1202485"/>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463040" y="2119257"/>
            <a:ext cx="6196405" cy="3603812"/>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454588" y="5809152"/>
            <a:ext cx="1213821" cy="365125"/>
          </a:xfrm>
          <a:prstGeom prst="rect">
            <a:avLst/>
          </a:prstGeom>
        </p:spPr>
        <p:txBody>
          <a:bodyPr vert="horz" lIns="91440" tIns="45720" rIns="91440" bIns="45720" rtlCol="0" anchor="ctr"/>
          <a:lstStyle>
            <a:lvl1pPr algn="r">
              <a:defRPr sz="1200">
                <a:solidFill>
                  <a:schemeClr val="tx2"/>
                </a:solidFill>
                <a:latin typeface="Rage Italic" pitchFamily="66" charset="0"/>
              </a:defRPr>
            </a:lvl1pPr>
          </a:lstStyle>
          <a:p>
            <a:pPr>
              <a:defRPr/>
            </a:pPr>
            <a:fld id="{68878852-0D0D-4224-BBEE-9C30AAEA9B19}" type="datetimeFigureOut">
              <a:rPr lang="en-US" smtClean="0"/>
              <a:pPr>
                <a:defRPr/>
              </a:pPr>
              <a:t>9/13/2018</a:t>
            </a:fld>
            <a:endParaRPr lang="en-US"/>
          </a:p>
        </p:txBody>
      </p:sp>
      <p:sp>
        <p:nvSpPr>
          <p:cNvPr id="5" name="Footer Placeholder 4"/>
          <p:cNvSpPr>
            <a:spLocks noGrp="1"/>
          </p:cNvSpPr>
          <p:nvPr>
            <p:ph type="ftr" sz="quarter" idx="3"/>
          </p:nvPr>
        </p:nvSpPr>
        <p:spPr>
          <a:xfrm>
            <a:off x="914401" y="5809152"/>
            <a:ext cx="5540188" cy="365125"/>
          </a:xfrm>
          <a:prstGeom prst="rect">
            <a:avLst/>
          </a:prstGeom>
        </p:spPr>
        <p:txBody>
          <a:bodyPr vert="horz" lIns="91440" tIns="45720" rIns="91440" bIns="45720" rtlCol="0" anchor="ctr"/>
          <a:lstStyle>
            <a:lvl1pPr algn="l">
              <a:defRPr sz="1400">
                <a:solidFill>
                  <a:schemeClr val="tx2"/>
                </a:solidFill>
                <a:latin typeface="Rage Italic" pitchFamily="66" charset="0"/>
              </a:defRPr>
            </a:lvl1pPr>
          </a:lstStyle>
          <a:p>
            <a:pPr>
              <a:defRPr/>
            </a:pPr>
            <a:endParaRPr lang="en-US"/>
          </a:p>
        </p:txBody>
      </p:sp>
      <p:sp>
        <p:nvSpPr>
          <p:cNvPr id="6" name="Slide Number Placeholder 5"/>
          <p:cNvSpPr>
            <a:spLocks noGrp="1"/>
          </p:cNvSpPr>
          <p:nvPr>
            <p:ph type="sldNum" sz="quarter" idx="4"/>
          </p:nvPr>
        </p:nvSpPr>
        <p:spPr>
          <a:xfrm>
            <a:off x="7670202" y="5809152"/>
            <a:ext cx="554023" cy="365125"/>
          </a:xfrm>
          <a:prstGeom prst="rect">
            <a:avLst/>
          </a:prstGeom>
        </p:spPr>
        <p:txBody>
          <a:bodyPr vert="horz" lIns="91440" tIns="45720" rIns="91440" bIns="45720" rtlCol="0" anchor="ctr"/>
          <a:lstStyle>
            <a:lvl1pPr algn="r">
              <a:defRPr sz="1400">
                <a:solidFill>
                  <a:schemeClr val="tx2"/>
                </a:solidFill>
                <a:latin typeface="Rage Italic" pitchFamily="66" charset="0"/>
              </a:defRPr>
            </a:lvl1pPr>
          </a:lstStyle>
          <a:p>
            <a:pPr>
              <a:defRPr/>
            </a:pPr>
            <a:fld id="{5E0EC104-33B6-4692-8B0D-39FB690D75E5}" type="slidenum">
              <a:rPr lang="en-US" smtClean="0"/>
              <a:pPr>
                <a:defRPr/>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2"/>
        </a:buClr>
        <a:buSzPct val="85000"/>
        <a:buFont typeface="Brush Script MT" pitchFamily="66" charset="0"/>
        <a:buChar char="O"/>
        <a:defRPr sz="2400" kern="1200">
          <a:solidFill>
            <a:schemeClr val="tx1"/>
          </a:solidFill>
          <a:latin typeface="+mn-lt"/>
          <a:ea typeface="+mn-ea"/>
          <a:cs typeface="+mn-cs"/>
        </a:defRPr>
      </a:lvl1pPr>
      <a:lvl2pPr marL="640080" indent="-274320" algn="l" defTabSz="914400" rtl="0" eaLnBrk="1" latinLnBrk="0" hangingPunct="1">
        <a:spcBef>
          <a:spcPct val="20000"/>
        </a:spcBef>
        <a:buClr>
          <a:schemeClr val="accent2"/>
        </a:buClr>
        <a:buSzPct val="85000"/>
        <a:buFont typeface="Brush Script MT" pitchFamily="66" charset="0"/>
        <a:buChar char="O"/>
        <a:defRPr sz="22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SzPct val="85000"/>
        <a:buFont typeface="Brush Script MT" pitchFamily="66" charset="0"/>
        <a:buChar char="O"/>
        <a:defRPr sz="2000" kern="1200">
          <a:solidFill>
            <a:schemeClr val="tx1"/>
          </a:solidFill>
          <a:latin typeface="+mn-lt"/>
          <a:ea typeface="+mn-ea"/>
          <a:cs typeface="+mn-cs"/>
        </a:defRPr>
      </a:lvl3pPr>
      <a:lvl4pPr marL="1280160" indent="-228600" algn="l" defTabSz="914400" rtl="0" eaLnBrk="1" latinLnBrk="0" hangingPunct="1">
        <a:spcBef>
          <a:spcPct val="20000"/>
        </a:spcBef>
        <a:buClr>
          <a:schemeClr val="accent2"/>
        </a:buClr>
        <a:buSzPct val="85000"/>
        <a:buFont typeface="Brush Script MT" pitchFamily="66" charset="0"/>
        <a:buChar char="O"/>
        <a:defRPr sz="1800" kern="1200">
          <a:solidFill>
            <a:schemeClr val="tx1"/>
          </a:solidFill>
          <a:latin typeface="+mn-lt"/>
          <a:ea typeface="+mn-ea"/>
          <a:cs typeface="+mn-cs"/>
        </a:defRPr>
      </a:lvl4pPr>
      <a:lvl5pPr marL="164592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5pPr>
      <a:lvl6pPr marL="201168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6pPr>
      <a:lvl7pPr marL="237744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7pPr>
      <a:lvl8pPr marL="274320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8pPr>
      <a:lvl9pPr marL="310896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ctrTitle"/>
          </p:nvPr>
        </p:nvSpPr>
        <p:spPr/>
        <p:txBody>
          <a:bodyPr/>
          <a:lstStyle/>
          <a:p>
            <a:pPr eaLnBrk="1" hangingPunct="1"/>
            <a:endParaRPr lang="en-US" dirty="0" smtClean="0"/>
          </a:p>
        </p:txBody>
      </p:sp>
      <p:sp>
        <p:nvSpPr>
          <p:cNvPr id="3" name="Subtitle 2"/>
          <p:cNvSpPr>
            <a:spLocks noGrp="1"/>
          </p:cNvSpPr>
          <p:nvPr>
            <p:ph type="subTitle" idx="1"/>
          </p:nvPr>
        </p:nvSpPr>
        <p:spPr/>
        <p:txBody>
          <a:bodyPr rtlCol="0">
            <a:normAutofit/>
          </a:bodyPr>
          <a:lstStyle/>
          <a:p>
            <a:pPr eaLnBrk="1" fontAlgn="auto" hangingPunct="1">
              <a:spcAft>
                <a:spcPts val="0"/>
              </a:spcAft>
              <a:buFont typeface="Arial" pitchFamily="34" charset="0"/>
              <a:buNone/>
              <a:defRPr/>
            </a:pPr>
            <a:endParaRPr lang="en-US" dirty="0" smtClean="0"/>
          </a:p>
        </p:txBody>
      </p:sp>
      <p:pic>
        <p:nvPicPr>
          <p:cNvPr id="2052" name="Picture 2" descr="1 (66)"/>
          <p:cNvPicPr>
            <a:picLocks noChangeAspect="1" noChangeArrowheads="1"/>
          </p:cNvPicPr>
          <p:nvPr/>
        </p:nvPicPr>
        <p:blipFill>
          <a:blip r:embed="rId2"/>
          <a:srcRect/>
          <a:stretch>
            <a:fillRect/>
          </a:stretch>
        </p:blipFill>
        <p:spPr bwMode="auto">
          <a:xfrm>
            <a:off x="-38100" y="0"/>
            <a:ext cx="9144000" cy="6858000"/>
          </a:xfrm>
          <a:prstGeom prst="rect">
            <a:avLst/>
          </a:prstGeom>
          <a:noFill/>
          <a:ln w="9525">
            <a:noFill/>
            <a:miter lim="800000"/>
            <a:headEnd/>
            <a:tailEnd/>
          </a:ln>
        </p:spPr>
      </p:pic>
      <p:sp>
        <p:nvSpPr>
          <p:cNvPr id="13" name="Rectangle 12"/>
          <p:cNvSpPr/>
          <p:nvPr/>
        </p:nvSpPr>
        <p:spPr>
          <a:xfrm>
            <a:off x="1973161" y="5181600"/>
            <a:ext cx="5816016" cy="523220"/>
          </a:xfrm>
          <a:prstGeom prst="rect">
            <a:avLst/>
          </a:prstGeom>
          <a:noFill/>
        </p:spPr>
        <p:txBody>
          <a:bodyPr wrap="none">
            <a:spAutoFit/>
          </a:bodyPr>
          <a:lstStyle/>
          <a:p>
            <a:pPr algn="ctr" fontAlgn="auto">
              <a:spcBef>
                <a:spcPts val="0"/>
              </a:spcBef>
              <a:spcAft>
                <a:spcPts val="0"/>
              </a:spcAft>
              <a:defRPr/>
            </a:pPr>
            <a:r>
              <a:rPr lang="en-US" sz="2800" b="1" dirty="0">
                <a:ln w="12700">
                  <a:solidFill>
                    <a:schemeClr val="tx1"/>
                  </a:solidFill>
                  <a:prstDash val="solid"/>
                </a:ln>
                <a:solidFill>
                  <a:srgbClr val="0070C0"/>
                </a:solidFill>
                <a:effectLst>
                  <a:outerShdw blurRad="41275" dist="20320" dir="1800000" algn="tl" rotWithShape="0">
                    <a:srgbClr val="000000">
                      <a:alpha val="40000"/>
                    </a:srgbClr>
                  </a:outerShdw>
                </a:effectLst>
                <a:latin typeface="Times New Roman" pitchFamily="18" charset="0"/>
                <a:cs typeface="Times New Roman" pitchFamily="18" charset="0"/>
              </a:rPr>
              <a:t>T</a:t>
            </a:r>
            <a:r>
              <a:rPr lang="vi-VN" sz="2800" b="1" dirty="0">
                <a:ln w="12700">
                  <a:solidFill>
                    <a:schemeClr val="tx1"/>
                  </a:solidFill>
                  <a:prstDash val="solid"/>
                </a:ln>
                <a:solidFill>
                  <a:srgbClr val="0070C0"/>
                </a:solidFill>
                <a:effectLst>
                  <a:outerShdw blurRad="41275" dist="20320" dir="1800000" algn="tl" rotWithShape="0">
                    <a:srgbClr val="000000">
                      <a:alpha val="40000"/>
                    </a:srgbClr>
                  </a:outerShdw>
                </a:effectLst>
                <a:latin typeface="Times New Roman" pitchFamily="18" charset="0"/>
                <a:cs typeface="Times New Roman" pitchFamily="18" charset="0"/>
              </a:rPr>
              <a:t>ân Bình, </a:t>
            </a:r>
            <a:r>
              <a:rPr lang="vi-VN" sz="2800" b="1">
                <a:ln w="12700">
                  <a:solidFill>
                    <a:schemeClr val="tx1"/>
                  </a:solidFill>
                  <a:prstDash val="solid"/>
                </a:ln>
                <a:solidFill>
                  <a:srgbClr val="0070C0"/>
                </a:solidFill>
                <a:effectLst>
                  <a:outerShdw blurRad="41275" dist="20320" dir="1800000" algn="tl" rotWithShape="0">
                    <a:srgbClr val="000000">
                      <a:alpha val="40000"/>
                    </a:srgbClr>
                  </a:outerShdw>
                </a:effectLst>
                <a:latin typeface="Times New Roman" pitchFamily="18" charset="0"/>
                <a:cs typeface="Times New Roman" pitchFamily="18" charset="0"/>
              </a:rPr>
              <a:t>ngày </a:t>
            </a:r>
            <a:r>
              <a:rPr lang="en-US" sz="2800" b="1" smtClean="0">
                <a:ln w="12700">
                  <a:solidFill>
                    <a:schemeClr val="tx1"/>
                  </a:solidFill>
                  <a:prstDash val="solid"/>
                </a:ln>
                <a:solidFill>
                  <a:srgbClr val="0070C0"/>
                </a:solidFill>
                <a:effectLst>
                  <a:outerShdw blurRad="41275" dist="20320" dir="1800000" algn="tl" rotWithShape="0">
                    <a:srgbClr val="000000">
                      <a:alpha val="40000"/>
                    </a:srgbClr>
                  </a:outerShdw>
                </a:effectLst>
                <a:latin typeface="Times New Roman" pitchFamily="18" charset="0"/>
                <a:cs typeface="Times New Roman" pitchFamily="18" charset="0"/>
              </a:rPr>
              <a:t>14</a:t>
            </a:r>
            <a:r>
              <a:rPr lang="vi-VN" sz="2800" b="1" smtClean="0">
                <a:ln w="12700">
                  <a:solidFill>
                    <a:schemeClr val="tx1"/>
                  </a:solidFill>
                  <a:prstDash val="solid"/>
                </a:ln>
                <a:solidFill>
                  <a:srgbClr val="0070C0"/>
                </a:solidFill>
                <a:effectLst>
                  <a:outerShdw blurRad="41275" dist="20320" dir="1800000" algn="tl" rotWithShape="0">
                    <a:srgbClr val="000000">
                      <a:alpha val="40000"/>
                    </a:srgbClr>
                  </a:outerShdw>
                </a:effectLst>
                <a:latin typeface="Times New Roman" pitchFamily="18" charset="0"/>
                <a:cs typeface="Times New Roman" pitchFamily="18" charset="0"/>
              </a:rPr>
              <a:t> </a:t>
            </a:r>
            <a:r>
              <a:rPr lang="vi-VN" sz="2800" b="1">
                <a:ln w="12700">
                  <a:solidFill>
                    <a:schemeClr val="tx1"/>
                  </a:solidFill>
                  <a:prstDash val="solid"/>
                </a:ln>
                <a:solidFill>
                  <a:srgbClr val="0070C0"/>
                </a:solidFill>
                <a:effectLst>
                  <a:outerShdw blurRad="41275" dist="20320" dir="1800000" algn="tl" rotWithShape="0">
                    <a:srgbClr val="000000">
                      <a:alpha val="40000"/>
                    </a:srgbClr>
                  </a:outerShdw>
                </a:effectLst>
                <a:latin typeface="Times New Roman" pitchFamily="18" charset="0"/>
                <a:cs typeface="Times New Roman" pitchFamily="18" charset="0"/>
              </a:rPr>
              <a:t>tháng </a:t>
            </a:r>
            <a:r>
              <a:rPr lang="en-US" sz="2800" b="1">
                <a:ln w="12700">
                  <a:solidFill>
                    <a:schemeClr val="tx1"/>
                  </a:solidFill>
                  <a:prstDash val="solid"/>
                </a:ln>
                <a:solidFill>
                  <a:srgbClr val="0070C0"/>
                </a:solidFill>
                <a:effectLst>
                  <a:outerShdw blurRad="41275" dist="20320" dir="1800000" algn="tl" rotWithShape="0">
                    <a:srgbClr val="000000">
                      <a:alpha val="40000"/>
                    </a:srgbClr>
                  </a:outerShdw>
                </a:effectLst>
                <a:latin typeface="Times New Roman" pitchFamily="18" charset="0"/>
                <a:cs typeface="Times New Roman" pitchFamily="18" charset="0"/>
              </a:rPr>
              <a:t>9</a:t>
            </a:r>
            <a:r>
              <a:rPr lang="vi-VN" sz="2800" b="1" smtClean="0">
                <a:ln w="12700">
                  <a:solidFill>
                    <a:schemeClr val="tx1"/>
                  </a:solidFill>
                  <a:prstDash val="solid"/>
                </a:ln>
                <a:solidFill>
                  <a:srgbClr val="0070C0"/>
                </a:solidFill>
                <a:effectLst>
                  <a:outerShdw blurRad="41275" dist="20320" dir="1800000" algn="tl" rotWithShape="0">
                    <a:srgbClr val="000000">
                      <a:alpha val="40000"/>
                    </a:srgbClr>
                  </a:outerShdw>
                </a:effectLst>
                <a:latin typeface="Times New Roman" pitchFamily="18" charset="0"/>
                <a:cs typeface="Times New Roman" pitchFamily="18" charset="0"/>
              </a:rPr>
              <a:t> </a:t>
            </a:r>
            <a:r>
              <a:rPr lang="vi-VN" sz="2800" b="1">
                <a:ln w="12700">
                  <a:solidFill>
                    <a:schemeClr val="tx1"/>
                  </a:solidFill>
                  <a:prstDash val="solid"/>
                </a:ln>
                <a:solidFill>
                  <a:srgbClr val="0070C0"/>
                </a:solidFill>
                <a:effectLst>
                  <a:outerShdw blurRad="41275" dist="20320" dir="1800000" algn="tl" rotWithShape="0">
                    <a:srgbClr val="000000">
                      <a:alpha val="40000"/>
                    </a:srgbClr>
                  </a:outerShdw>
                </a:effectLst>
                <a:latin typeface="Times New Roman" pitchFamily="18" charset="0"/>
                <a:cs typeface="Times New Roman" pitchFamily="18" charset="0"/>
              </a:rPr>
              <a:t>năm </a:t>
            </a:r>
            <a:r>
              <a:rPr lang="vi-VN" sz="2800" b="1" smtClean="0">
                <a:ln w="12700">
                  <a:solidFill>
                    <a:schemeClr val="tx1"/>
                  </a:solidFill>
                  <a:prstDash val="solid"/>
                </a:ln>
                <a:solidFill>
                  <a:srgbClr val="0070C0"/>
                </a:solidFill>
                <a:effectLst>
                  <a:outerShdw blurRad="41275" dist="20320" dir="1800000" algn="tl" rotWithShape="0">
                    <a:srgbClr val="000000">
                      <a:alpha val="40000"/>
                    </a:srgbClr>
                  </a:outerShdw>
                </a:effectLst>
                <a:latin typeface="Times New Roman" pitchFamily="18" charset="0"/>
                <a:cs typeface="Times New Roman" pitchFamily="18" charset="0"/>
              </a:rPr>
              <a:t>201</a:t>
            </a:r>
            <a:r>
              <a:rPr lang="en-US" sz="2800" b="1" dirty="0">
                <a:ln w="12700">
                  <a:solidFill>
                    <a:schemeClr val="tx1"/>
                  </a:solidFill>
                  <a:prstDash val="solid"/>
                </a:ln>
                <a:solidFill>
                  <a:srgbClr val="0070C0"/>
                </a:solidFill>
                <a:effectLst>
                  <a:outerShdw blurRad="41275" dist="20320" dir="1800000" algn="tl" rotWithShape="0">
                    <a:srgbClr val="000000">
                      <a:alpha val="40000"/>
                    </a:srgbClr>
                  </a:outerShdw>
                </a:effectLst>
                <a:latin typeface="Times New Roman" pitchFamily="18" charset="0"/>
                <a:cs typeface="Times New Roman" pitchFamily="18" charset="0"/>
              </a:rPr>
              <a:t>8</a:t>
            </a:r>
          </a:p>
        </p:txBody>
      </p:sp>
      <p:sp>
        <p:nvSpPr>
          <p:cNvPr id="2" name="Rectangle 1"/>
          <p:cNvSpPr/>
          <p:nvPr/>
        </p:nvSpPr>
        <p:spPr>
          <a:xfrm>
            <a:off x="1029528" y="990600"/>
            <a:ext cx="7067319" cy="1754326"/>
          </a:xfrm>
          <a:prstGeom prst="rect">
            <a:avLst/>
          </a:prstGeom>
          <a:noFill/>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lnSpc>
                <a:spcPct val="150000"/>
              </a:lnSpc>
              <a:defRPr/>
            </a:pPr>
            <a:r>
              <a:rPr lang="en-US" sz="3600" b="1" smtClean="0">
                <a:ln w="11430"/>
                <a:solidFill>
                  <a:srgbClr val="C00000"/>
                </a:solidFill>
                <a:effectLst>
                  <a:outerShdw blurRad="50800" dist="39000" dir="5460000" algn="tl">
                    <a:srgbClr val="000000">
                      <a:alpha val="38000"/>
                    </a:srgbClr>
                  </a:outerShdw>
                </a:effectLst>
              </a:rPr>
              <a:t>SINH HOẠT NGÀY PHÁP LUẬT </a:t>
            </a:r>
          </a:p>
          <a:p>
            <a:pPr algn="ctr">
              <a:lnSpc>
                <a:spcPct val="150000"/>
              </a:lnSpc>
              <a:defRPr/>
            </a:pPr>
            <a:r>
              <a:rPr lang="en-US" sz="3600" b="1" smtClean="0">
                <a:ln w="11430"/>
                <a:solidFill>
                  <a:srgbClr val="C00000"/>
                </a:solidFill>
                <a:effectLst>
                  <a:outerShdw blurRad="50800" dist="39000" dir="5460000" algn="tl">
                    <a:srgbClr val="000000">
                      <a:alpha val="38000"/>
                    </a:srgbClr>
                  </a:outerShdw>
                </a:effectLst>
              </a:rPr>
              <a:t>THÁNG 8 + 9</a:t>
            </a:r>
            <a:endParaRPr lang="en-US" sz="3600" dirty="0">
              <a:ln w="11430"/>
              <a:solidFill>
                <a:srgbClr val="C00000"/>
              </a:solidFill>
              <a:effectLst>
                <a:outerShdw blurRad="50800" dist="39000" dir="5460000" algn="tl">
                  <a:srgbClr val="000000">
                    <a:alpha val="38000"/>
                  </a:srgbClr>
                </a:outerShdw>
              </a:effectLst>
            </a:endParaRPr>
          </a:p>
        </p:txBody>
      </p:sp>
      <p:sp>
        <p:nvSpPr>
          <p:cNvPr id="8" name="Title 1"/>
          <p:cNvSpPr txBox="1">
            <a:spLocks/>
          </p:cNvSpPr>
          <p:nvPr/>
        </p:nvSpPr>
        <p:spPr bwMode="auto">
          <a:xfrm>
            <a:off x="451799" y="17605"/>
            <a:ext cx="8229600" cy="1143000"/>
          </a:xfrm>
          <a:prstGeom prst="rect">
            <a:avLst/>
          </a:prstGeom>
          <a:noFill/>
          <a:ln w="9525">
            <a:noFill/>
            <a:miter lim="800000"/>
            <a:headEnd/>
            <a:tailEnd/>
          </a:ln>
        </p:spPr>
        <p:txBody>
          <a:bodyPr anchor="ctr">
            <a:normAutofit fontScale="97500"/>
          </a:bodyPr>
          <a:lstStyle/>
          <a:p>
            <a:pPr algn="ctr" eaLnBrk="0" fontAlgn="auto" hangingPunct="0">
              <a:spcAft>
                <a:spcPts val="0"/>
              </a:spcAft>
              <a:defRPr/>
            </a:pPr>
            <a:r>
              <a:rPr lang="en-US" sz="2000" b="1" dirty="0">
                <a:solidFill>
                  <a:srgbClr val="0000FF"/>
                </a:solidFill>
                <a:latin typeface="Times New Roman" pitchFamily="18" charset="0"/>
                <a:ea typeface="+mj-ea"/>
                <a:cs typeface="Times New Roman" pitchFamily="18" charset="0"/>
              </a:rPr>
              <a:t>ỦY BAN NHÂN DÂN QUẬN TÂN BÌNH</a:t>
            </a:r>
            <a:br>
              <a:rPr lang="en-US" sz="2000" b="1" dirty="0">
                <a:solidFill>
                  <a:srgbClr val="0000FF"/>
                </a:solidFill>
                <a:latin typeface="Times New Roman" pitchFamily="18" charset="0"/>
                <a:ea typeface="+mj-ea"/>
                <a:cs typeface="Times New Roman" pitchFamily="18" charset="0"/>
              </a:rPr>
            </a:br>
            <a:r>
              <a:rPr lang="en-US" sz="2000" b="1" dirty="0">
                <a:solidFill>
                  <a:srgbClr val="0000FF"/>
                </a:solidFill>
                <a:latin typeface="Times New Roman" pitchFamily="18" charset="0"/>
                <a:ea typeface="+mj-ea"/>
                <a:cs typeface="Times New Roman" pitchFamily="18" charset="0"/>
              </a:rPr>
              <a:t>TRƯỜNG MẦM NON 15</a:t>
            </a:r>
          </a:p>
        </p:txBody>
      </p:sp>
      <p:sp>
        <p:nvSpPr>
          <p:cNvPr id="9" name="Title 1"/>
          <p:cNvSpPr txBox="1">
            <a:spLocks/>
          </p:cNvSpPr>
          <p:nvPr/>
        </p:nvSpPr>
        <p:spPr bwMode="auto">
          <a:xfrm>
            <a:off x="304800" y="2590799"/>
            <a:ext cx="8458200" cy="2590801"/>
          </a:xfrm>
          <a:prstGeom prst="rect">
            <a:avLst/>
          </a:prstGeom>
          <a:noFill/>
          <a:ln w="9525">
            <a:noFill/>
            <a:miter lim="800000"/>
            <a:headEnd/>
            <a:tailEnd/>
          </a:ln>
        </p:spPr>
        <p:txBody>
          <a:bodyPr anchor="t">
            <a:noAutofit/>
          </a:bodyPr>
          <a:lstStyle/>
          <a:p>
            <a:pPr algn="just">
              <a:spcAft>
                <a:spcPts val="600"/>
              </a:spcAft>
            </a:pPr>
            <a:r>
              <a:rPr lang="en-US" sz="2000" b="1">
                <a:solidFill>
                  <a:srgbClr val="0000FF"/>
                </a:solidFill>
                <a:latin typeface="Times New Roman"/>
                <a:ea typeface="Times New Roman"/>
              </a:rPr>
              <a:t>- Một số Nghị quyết Hội nghị lần thứ 7 của Ban chấp hành Trung ương Đảng Khoá 12</a:t>
            </a:r>
            <a:endParaRPr lang="en-US" sz="2000" b="1">
              <a:solidFill>
                <a:srgbClr val="0000FF"/>
              </a:solidFill>
              <a:latin typeface="Times New Roman"/>
              <a:ea typeface="MS Mincho"/>
            </a:endParaRPr>
          </a:p>
          <a:p>
            <a:pPr algn="just">
              <a:spcAft>
                <a:spcPts val="600"/>
              </a:spcAft>
            </a:pPr>
            <a:r>
              <a:rPr lang="en-US" sz="2000" b="1">
                <a:solidFill>
                  <a:srgbClr val="0000FF"/>
                </a:solidFill>
                <a:latin typeface="Times New Roman"/>
                <a:ea typeface="Times New Roman"/>
              </a:rPr>
              <a:t>- Thông tin </a:t>
            </a:r>
            <a:r>
              <a:rPr lang="en-US" sz="2000" b="1" spc="-15">
                <a:solidFill>
                  <a:srgbClr val="0000FF"/>
                </a:solidFill>
                <a:latin typeface="Times New Roman"/>
                <a:ea typeface="Times New Roman"/>
              </a:rPr>
              <a:t>về </a:t>
            </a:r>
            <a:r>
              <a:rPr lang="en-US" sz="2000" b="1">
                <a:solidFill>
                  <a:srgbClr val="0000FF"/>
                </a:solidFill>
                <a:latin typeface="Times New Roman"/>
                <a:ea typeface="Times New Roman"/>
              </a:rPr>
              <a:t>tình hình quốc tế; kinh tế, văn hóa, xã hội của đất nước, thành phố 6 tháng đầu năm của ngành Giáo dục </a:t>
            </a:r>
            <a:r>
              <a:rPr lang="en-US" sz="2000" b="1" spc="-15">
                <a:solidFill>
                  <a:srgbClr val="0000FF"/>
                </a:solidFill>
                <a:latin typeface="Times New Roman"/>
                <a:ea typeface="Times New Roman"/>
              </a:rPr>
              <a:t>và </a:t>
            </a:r>
            <a:r>
              <a:rPr lang="en-US" sz="2000" b="1">
                <a:solidFill>
                  <a:srgbClr val="0000FF"/>
                </a:solidFill>
                <a:latin typeface="Times New Roman"/>
                <a:ea typeface="Times New Roman"/>
              </a:rPr>
              <a:t>Đào</a:t>
            </a:r>
            <a:r>
              <a:rPr lang="en-US" sz="2000" b="1" spc="25">
                <a:solidFill>
                  <a:srgbClr val="0000FF"/>
                </a:solidFill>
                <a:latin typeface="Times New Roman"/>
                <a:ea typeface="Times New Roman"/>
              </a:rPr>
              <a:t> </a:t>
            </a:r>
            <a:r>
              <a:rPr lang="en-US" sz="2000" b="1">
                <a:solidFill>
                  <a:srgbClr val="0000FF"/>
                </a:solidFill>
                <a:latin typeface="Times New Roman"/>
                <a:ea typeface="Times New Roman"/>
              </a:rPr>
              <a:t>tạo</a:t>
            </a:r>
            <a:endParaRPr lang="en-US" sz="2000" b="1">
              <a:solidFill>
                <a:srgbClr val="0000FF"/>
              </a:solidFill>
              <a:latin typeface="Times New Roman"/>
              <a:ea typeface="MS Mincho"/>
            </a:endParaRPr>
          </a:p>
          <a:p>
            <a:pPr algn="just">
              <a:spcAft>
                <a:spcPts val="600"/>
              </a:spcAft>
              <a:tabLst>
                <a:tab pos="155575" algn="l"/>
              </a:tabLst>
            </a:pPr>
            <a:r>
              <a:rPr lang="en-US" sz="2000" b="1">
                <a:solidFill>
                  <a:srgbClr val="0000FF"/>
                </a:solidFill>
                <a:latin typeface="Times New Roman"/>
                <a:ea typeface="Times New Roman"/>
              </a:rPr>
              <a:t>- Các văn bản của Phòng giáo dục và đào tạo quận Tân Bình về nhiệm vụ năm học 2018-2019</a:t>
            </a:r>
            <a:endParaRPr lang="en-US" sz="2000" b="1">
              <a:solidFill>
                <a:srgbClr val="0000FF"/>
              </a:solidFill>
              <a:latin typeface="Times New Roman"/>
              <a:ea typeface="MS Mincho"/>
            </a:endParaRPr>
          </a:p>
          <a:p>
            <a:r>
              <a:rPr lang="en-US" sz="2000" b="1">
                <a:solidFill>
                  <a:srgbClr val="0000FF"/>
                </a:solidFill>
                <a:latin typeface="Times New Roman"/>
                <a:ea typeface="Times New Roman"/>
              </a:rPr>
              <a:t>- Luật an ninh mạng có hiệu lực từ ngày 01/01/2019</a:t>
            </a:r>
            <a:endParaRPr lang="en-US" sz="1600" b="1">
              <a:solidFill>
                <a:srgbClr val="0000FF"/>
              </a:solidFill>
              <a:latin typeface="Times New Roman"/>
              <a:ea typeface="Times New Roman"/>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ctrTitle"/>
          </p:nvPr>
        </p:nvSpPr>
        <p:spPr/>
        <p:txBody>
          <a:bodyPr/>
          <a:lstStyle/>
          <a:p>
            <a:pPr eaLnBrk="1" hangingPunct="1"/>
            <a:endParaRPr lang="en-US" dirty="0" smtClean="0"/>
          </a:p>
        </p:txBody>
      </p:sp>
      <p:sp>
        <p:nvSpPr>
          <p:cNvPr id="3" name="Subtitle 2"/>
          <p:cNvSpPr>
            <a:spLocks noGrp="1"/>
          </p:cNvSpPr>
          <p:nvPr>
            <p:ph type="subTitle" idx="1"/>
          </p:nvPr>
        </p:nvSpPr>
        <p:spPr/>
        <p:txBody>
          <a:bodyPr rtlCol="0">
            <a:normAutofit/>
          </a:bodyPr>
          <a:lstStyle/>
          <a:p>
            <a:pPr eaLnBrk="1" fontAlgn="auto" hangingPunct="1">
              <a:spcAft>
                <a:spcPts val="0"/>
              </a:spcAft>
              <a:buFont typeface="Arial" pitchFamily="34" charset="0"/>
              <a:buNone/>
              <a:defRPr/>
            </a:pPr>
            <a:endParaRPr lang="en-US" dirty="0" smtClean="0"/>
          </a:p>
        </p:txBody>
      </p:sp>
      <p:pic>
        <p:nvPicPr>
          <p:cNvPr id="2052" name="Picture 2" descr="1 (66)"/>
          <p:cNvPicPr>
            <a:picLocks noChangeAspect="1" noChangeArrowheads="1"/>
          </p:cNvPicPr>
          <p:nvPr/>
        </p:nvPicPr>
        <p:blipFill>
          <a:blip r:embed="rId2"/>
          <a:srcRect/>
          <a:stretch>
            <a:fillRect/>
          </a:stretch>
        </p:blipFill>
        <p:spPr bwMode="auto">
          <a:xfrm>
            <a:off x="-38100" y="0"/>
            <a:ext cx="9144000" cy="6858000"/>
          </a:xfrm>
          <a:prstGeom prst="rect">
            <a:avLst/>
          </a:prstGeom>
          <a:noFill/>
          <a:ln w="9525">
            <a:noFill/>
            <a:miter lim="800000"/>
            <a:headEnd/>
            <a:tailEnd/>
          </a:ln>
        </p:spPr>
      </p:pic>
      <p:sp>
        <p:nvSpPr>
          <p:cNvPr id="4" name="Rectangle 3"/>
          <p:cNvSpPr/>
          <p:nvPr/>
        </p:nvSpPr>
        <p:spPr>
          <a:xfrm>
            <a:off x="190500" y="276367"/>
            <a:ext cx="6819900" cy="764059"/>
          </a:xfrm>
          <a:prstGeom prst="rect">
            <a:avLst/>
          </a:prstGeom>
          <a:solidFill>
            <a:srgbClr val="CCFFFF"/>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Rectangle 9"/>
          <p:cNvSpPr/>
          <p:nvPr/>
        </p:nvSpPr>
        <p:spPr>
          <a:xfrm>
            <a:off x="188795" y="276367"/>
            <a:ext cx="6721713" cy="669414"/>
          </a:xfrm>
          <a:prstGeom prst="rect">
            <a:avLst/>
          </a:prstGeom>
          <a:noFill/>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lnSpc>
                <a:spcPct val="150000"/>
              </a:lnSpc>
              <a:defRPr/>
            </a:pPr>
            <a:r>
              <a:rPr lang="en-US" sz="2500" b="1" smtClean="0">
                <a:ln w="11430"/>
                <a:solidFill>
                  <a:srgbClr val="0000FF"/>
                </a:solidFill>
                <a:effectLst>
                  <a:outerShdw blurRad="50800" dist="39000" dir="5460000" algn="tl">
                    <a:srgbClr val="000000">
                      <a:alpha val="38000"/>
                    </a:srgbClr>
                  </a:outerShdw>
                </a:effectLst>
              </a:rPr>
              <a:t>Luật an ninh mạng ban hành có lợi ích gì ?</a:t>
            </a:r>
            <a:endParaRPr lang="en-US" sz="2500" dirty="0">
              <a:ln w="11430"/>
              <a:solidFill>
                <a:srgbClr val="0000FF"/>
              </a:solidFill>
              <a:effectLst>
                <a:outerShdw blurRad="50800" dist="39000" dir="5460000" algn="tl">
                  <a:srgbClr val="000000">
                    <a:alpha val="38000"/>
                  </a:srgbClr>
                </a:outerShdw>
              </a:effectLst>
            </a:endParaRPr>
          </a:p>
        </p:txBody>
      </p:sp>
      <p:sp>
        <p:nvSpPr>
          <p:cNvPr id="5" name="Rounded Rectangle 4"/>
          <p:cNvSpPr/>
          <p:nvPr/>
        </p:nvSpPr>
        <p:spPr>
          <a:xfrm>
            <a:off x="304800" y="1492155"/>
            <a:ext cx="8610600" cy="641445"/>
          </a:xfrm>
          <a:prstGeom prst="roundRect">
            <a:avLst/>
          </a:prstGeom>
          <a:solidFill>
            <a:srgbClr val="CCF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smtClean="0">
                <a:solidFill>
                  <a:srgbClr val="0000FF"/>
                </a:solidFill>
                <a:latin typeface="Times New Roman" pitchFamily="18" charset="0"/>
                <a:cs typeface="Times New Roman" pitchFamily="18" charset="0"/>
              </a:rPr>
              <a:t>- Để tăng cường bảo vệ an ninh quốc gia trên không gian mạng</a:t>
            </a:r>
            <a:endParaRPr lang="en-US" sz="2400">
              <a:solidFill>
                <a:prstClr val="white"/>
              </a:solidFill>
              <a:latin typeface="Times New Roman" pitchFamily="18" charset="0"/>
              <a:cs typeface="Times New Roman" pitchFamily="18" charset="0"/>
            </a:endParaRPr>
          </a:p>
        </p:txBody>
      </p:sp>
      <p:sp>
        <p:nvSpPr>
          <p:cNvPr id="12" name="Rounded Rectangle 11"/>
          <p:cNvSpPr/>
          <p:nvPr/>
        </p:nvSpPr>
        <p:spPr>
          <a:xfrm>
            <a:off x="320722" y="2133601"/>
            <a:ext cx="8610600" cy="609600"/>
          </a:xfrm>
          <a:prstGeom prst="roundRect">
            <a:avLst/>
          </a:prstGeom>
          <a:solidFill>
            <a:srgbClr val="FF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smtClean="0">
                <a:solidFill>
                  <a:srgbClr val="0000FF"/>
                </a:solidFill>
                <a:latin typeface="Times New Roman" pitchFamily="18" charset="0"/>
                <a:cs typeface="Times New Roman" pitchFamily="18" charset="0"/>
              </a:rPr>
              <a:t>- Tài khoản cá nhân sẽ được bảo vệ tốt hơn</a:t>
            </a:r>
            <a:endParaRPr lang="en-US" sz="2400">
              <a:solidFill>
                <a:prstClr val="white"/>
              </a:solidFill>
              <a:latin typeface="Times New Roman" pitchFamily="18" charset="0"/>
              <a:cs typeface="Times New Roman" pitchFamily="18" charset="0"/>
            </a:endParaRPr>
          </a:p>
        </p:txBody>
      </p:sp>
      <p:sp>
        <p:nvSpPr>
          <p:cNvPr id="14" name="Rounded Rectangle 13"/>
          <p:cNvSpPr/>
          <p:nvPr/>
        </p:nvSpPr>
        <p:spPr>
          <a:xfrm>
            <a:off x="347733" y="2729554"/>
            <a:ext cx="8594678" cy="1219201"/>
          </a:xfrm>
          <a:prstGeom prst="roundRect">
            <a:avLst/>
          </a:prstGeom>
          <a:solidFill>
            <a:srgbClr val="FF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smtClean="0">
                <a:solidFill>
                  <a:srgbClr val="0000FF"/>
                </a:solidFill>
                <a:latin typeface="Times New Roman" pitchFamily="18" charset="0"/>
                <a:cs typeface="Times New Roman" pitchFamily="18" charset="0"/>
              </a:rPr>
              <a:t>- Luật an ninh mạng phù hợp với thông lệ quốc tế, không cản trở hoạt động của doanh nghiệp, không cản trở Việt Nam thực hiện các cam kết quốc tế </a:t>
            </a:r>
            <a:endParaRPr lang="en-US" sz="2400">
              <a:solidFill>
                <a:prstClr val="white"/>
              </a:solidFill>
              <a:latin typeface="Times New Roman" pitchFamily="18" charset="0"/>
              <a:cs typeface="Times New Roman" pitchFamily="18" charset="0"/>
            </a:endParaRPr>
          </a:p>
        </p:txBody>
      </p:sp>
    </p:spTree>
    <p:extLst>
      <p:ext uri="{BB962C8B-B14F-4D97-AF65-F5344CB8AC3E}">
        <p14:creationId xmlns:p14="http://schemas.microsoft.com/office/powerpoint/2010/main" val="12847964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ctrTitle"/>
          </p:nvPr>
        </p:nvSpPr>
        <p:spPr/>
        <p:txBody>
          <a:bodyPr/>
          <a:lstStyle/>
          <a:p>
            <a:pPr eaLnBrk="1" hangingPunct="1"/>
            <a:endParaRPr lang="en-US" dirty="0" smtClean="0"/>
          </a:p>
        </p:txBody>
      </p:sp>
      <p:sp>
        <p:nvSpPr>
          <p:cNvPr id="3" name="Subtitle 2"/>
          <p:cNvSpPr>
            <a:spLocks noGrp="1"/>
          </p:cNvSpPr>
          <p:nvPr>
            <p:ph type="subTitle" idx="1"/>
          </p:nvPr>
        </p:nvSpPr>
        <p:spPr/>
        <p:txBody>
          <a:bodyPr rtlCol="0">
            <a:normAutofit/>
          </a:bodyPr>
          <a:lstStyle/>
          <a:p>
            <a:pPr eaLnBrk="1" fontAlgn="auto" hangingPunct="1">
              <a:spcAft>
                <a:spcPts val="0"/>
              </a:spcAft>
              <a:buFont typeface="Arial" pitchFamily="34" charset="0"/>
              <a:buNone/>
              <a:defRPr/>
            </a:pPr>
            <a:endParaRPr lang="en-US" dirty="0" smtClean="0"/>
          </a:p>
        </p:txBody>
      </p:sp>
      <p:pic>
        <p:nvPicPr>
          <p:cNvPr id="2052" name="Picture 2" descr="1 (66)"/>
          <p:cNvPicPr>
            <a:picLocks noChangeAspect="1" noChangeArrowheads="1"/>
          </p:cNvPicPr>
          <p:nvPr/>
        </p:nvPicPr>
        <p:blipFill>
          <a:blip r:embed="rId2"/>
          <a:srcRect/>
          <a:stretch>
            <a:fillRect/>
          </a:stretch>
        </p:blipFill>
        <p:spPr bwMode="auto">
          <a:xfrm>
            <a:off x="-117144" y="18197"/>
            <a:ext cx="9144000" cy="6894394"/>
          </a:xfrm>
          <a:prstGeom prst="rect">
            <a:avLst/>
          </a:prstGeom>
          <a:noFill/>
          <a:ln w="9525">
            <a:noFill/>
            <a:miter lim="800000"/>
            <a:headEnd/>
            <a:tailEnd/>
          </a:ln>
        </p:spPr>
      </p:pic>
      <p:sp>
        <p:nvSpPr>
          <p:cNvPr id="2" name="Cloud 1"/>
          <p:cNvSpPr/>
          <p:nvPr/>
        </p:nvSpPr>
        <p:spPr>
          <a:xfrm>
            <a:off x="381000" y="914400"/>
            <a:ext cx="8077200" cy="3810000"/>
          </a:xfrm>
          <a:prstGeom prst="cloud">
            <a:avLst/>
          </a:prstGeom>
          <a:solidFill>
            <a:srgbClr val="FF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p:cNvSpPr/>
          <p:nvPr/>
        </p:nvSpPr>
        <p:spPr>
          <a:xfrm>
            <a:off x="1452775" y="2034570"/>
            <a:ext cx="6340197" cy="1478418"/>
          </a:xfrm>
          <a:prstGeom prst="rect">
            <a:avLst/>
          </a:prstGeom>
          <a:noFill/>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lnSpc>
                <a:spcPct val="150000"/>
              </a:lnSpc>
              <a:defRPr/>
            </a:pPr>
            <a:r>
              <a:rPr lang="en-US" sz="3200" b="1" smtClean="0">
                <a:ln w="11430"/>
                <a:solidFill>
                  <a:srgbClr val="0000FF"/>
                </a:solidFill>
                <a:effectLst>
                  <a:outerShdw blurRad="50800" dist="39000" dir="5460000" algn="tl">
                    <a:srgbClr val="000000">
                      <a:alpha val="38000"/>
                    </a:srgbClr>
                  </a:outerShdw>
                </a:effectLst>
              </a:rPr>
              <a:t>LÀM SAO ĐỂ KHÔNG VI PHẠM </a:t>
            </a:r>
          </a:p>
          <a:p>
            <a:pPr algn="ctr">
              <a:lnSpc>
                <a:spcPct val="150000"/>
              </a:lnSpc>
              <a:defRPr/>
            </a:pPr>
            <a:r>
              <a:rPr lang="en-US" sz="3200" b="1" smtClean="0">
                <a:ln w="11430"/>
                <a:solidFill>
                  <a:srgbClr val="0000FF"/>
                </a:solidFill>
                <a:effectLst>
                  <a:outerShdw blurRad="50800" dist="39000" dir="5460000" algn="tl">
                    <a:srgbClr val="000000">
                      <a:alpha val="38000"/>
                    </a:srgbClr>
                  </a:outerShdw>
                </a:effectLst>
              </a:rPr>
              <a:t>LUẬT AN NINH MẠNG</a:t>
            </a:r>
            <a:endParaRPr lang="en-US" sz="3200" dirty="0">
              <a:ln w="11430"/>
              <a:solidFill>
                <a:srgbClr val="0000FF"/>
              </a:soli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244782476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ctrTitle"/>
          </p:nvPr>
        </p:nvSpPr>
        <p:spPr/>
        <p:txBody>
          <a:bodyPr/>
          <a:lstStyle/>
          <a:p>
            <a:pPr eaLnBrk="1" hangingPunct="1"/>
            <a:endParaRPr lang="en-US" dirty="0" smtClean="0"/>
          </a:p>
        </p:txBody>
      </p:sp>
      <p:sp>
        <p:nvSpPr>
          <p:cNvPr id="3" name="Subtitle 2"/>
          <p:cNvSpPr>
            <a:spLocks noGrp="1"/>
          </p:cNvSpPr>
          <p:nvPr>
            <p:ph type="subTitle" idx="1"/>
          </p:nvPr>
        </p:nvSpPr>
        <p:spPr/>
        <p:txBody>
          <a:bodyPr rtlCol="0">
            <a:normAutofit/>
          </a:bodyPr>
          <a:lstStyle/>
          <a:p>
            <a:pPr eaLnBrk="1" fontAlgn="auto" hangingPunct="1">
              <a:spcAft>
                <a:spcPts val="0"/>
              </a:spcAft>
              <a:buFont typeface="Arial" pitchFamily="34" charset="0"/>
              <a:buNone/>
              <a:defRPr/>
            </a:pPr>
            <a:endParaRPr lang="en-US" dirty="0" smtClean="0"/>
          </a:p>
        </p:txBody>
      </p:sp>
      <p:pic>
        <p:nvPicPr>
          <p:cNvPr id="2052" name="Picture 2" descr="1 (66)"/>
          <p:cNvPicPr>
            <a:picLocks noChangeAspect="1" noChangeArrowheads="1"/>
          </p:cNvPicPr>
          <p:nvPr/>
        </p:nvPicPr>
        <p:blipFill>
          <a:blip r:embed="rId2"/>
          <a:srcRect/>
          <a:stretch>
            <a:fillRect/>
          </a:stretch>
        </p:blipFill>
        <p:spPr bwMode="auto">
          <a:xfrm>
            <a:off x="-38100" y="0"/>
            <a:ext cx="9144000" cy="6858000"/>
          </a:xfrm>
          <a:prstGeom prst="rect">
            <a:avLst/>
          </a:prstGeom>
          <a:noFill/>
          <a:ln w="9525">
            <a:noFill/>
            <a:miter lim="800000"/>
            <a:headEnd/>
            <a:tailEnd/>
          </a:ln>
        </p:spPr>
      </p:pic>
      <p:sp>
        <p:nvSpPr>
          <p:cNvPr id="4" name="Rectangle 3"/>
          <p:cNvSpPr/>
          <p:nvPr/>
        </p:nvSpPr>
        <p:spPr>
          <a:xfrm>
            <a:off x="152400" y="276367"/>
            <a:ext cx="7395050" cy="764059"/>
          </a:xfrm>
          <a:prstGeom prst="rect">
            <a:avLst/>
          </a:prstGeom>
          <a:solidFill>
            <a:srgbClr val="FFCCFF"/>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Rectangle 9"/>
          <p:cNvSpPr/>
          <p:nvPr/>
        </p:nvSpPr>
        <p:spPr>
          <a:xfrm>
            <a:off x="42632" y="276367"/>
            <a:ext cx="7614585" cy="669414"/>
          </a:xfrm>
          <a:prstGeom prst="rect">
            <a:avLst/>
          </a:prstGeom>
          <a:noFill/>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lnSpc>
                <a:spcPct val="150000"/>
              </a:lnSpc>
              <a:defRPr/>
            </a:pPr>
            <a:r>
              <a:rPr lang="en-US" sz="2500" b="1" smtClean="0">
                <a:ln w="11430"/>
                <a:solidFill>
                  <a:srgbClr val="0000FF"/>
                </a:solidFill>
                <a:effectLst>
                  <a:outerShdw blurRad="50800" dist="39000" dir="5460000" algn="tl">
                    <a:srgbClr val="000000">
                      <a:alpha val="38000"/>
                    </a:srgbClr>
                  </a:outerShdw>
                </a:effectLst>
              </a:rPr>
              <a:t> Làm sao để không vi phạm Luật an ninh mạng ?</a:t>
            </a:r>
            <a:endParaRPr lang="en-US" sz="2500" dirty="0">
              <a:ln w="11430"/>
              <a:solidFill>
                <a:srgbClr val="0000FF"/>
              </a:solidFill>
              <a:effectLst>
                <a:outerShdw blurRad="50800" dist="39000" dir="5460000" algn="tl">
                  <a:srgbClr val="000000">
                    <a:alpha val="38000"/>
                  </a:srgbClr>
                </a:outerShdw>
              </a:effectLst>
            </a:endParaRPr>
          </a:p>
        </p:txBody>
      </p:sp>
      <p:sp>
        <p:nvSpPr>
          <p:cNvPr id="5" name="Rounded Rectangle 4"/>
          <p:cNvSpPr/>
          <p:nvPr/>
        </p:nvSpPr>
        <p:spPr>
          <a:xfrm>
            <a:off x="304800" y="1219201"/>
            <a:ext cx="8610600" cy="533400"/>
          </a:xfrm>
          <a:prstGeom prst="roundRect">
            <a:avLst/>
          </a:prstGeom>
          <a:solidFill>
            <a:srgbClr val="CCF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nSpc>
                <a:spcPct val="115000"/>
              </a:lnSpc>
              <a:spcAft>
                <a:spcPts val="1000"/>
              </a:spcAft>
              <a:buSzPts val="1000"/>
              <a:tabLst>
                <a:tab pos="457200" algn="l"/>
              </a:tabLst>
            </a:pPr>
            <a:r>
              <a:rPr lang="en-US" sz="2400" smtClean="0">
                <a:solidFill>
                  <a:srgbClr val="0000FF"/>
                </a:solidFill>
                <a:latin typeface="Times New Roman" pitchFamily="18" charset="0"/>
                <a:ea typeface="Times New Roman"/>
                <a:cs typeface="Times New Roman" pitchFamily="18" charset="0"/>
              </a:rPr>
              <a:t>- Không đăng </a:t>
            </a:r>
            <a:r>
              <a:rPr lang="en-US" sz="2400">
                <a:solidFill>
                  <a:srgbClr val="0000FF"/>
                </a:solidFill>
                <a:latin typeface="Times New Roman" pitchFamily="18" charset="0"/>
                <a:ea typeface="Times New Roman"/>
                <a:cs typeface="Times New Roman" pitchFamily="18" charset="0"/>
              </a:rPr>
              <a:t>tải các nội dung chống phá nhà </a:t>
            </a:r>
            <a:r>
              <a:rPr lang="en-US" sz="2400" smtClean="0">
                <a:solidFill>
                  <a:srgbClr val="0000FF"/>
                </a:solidFill>
                <a:latin typeface="Times New Roman" pitchFamily="18" charset="0"/>
                <a:ea typeface="Times New Roman"/>
                <a:cs typeface="Times New Roman" pitchFamily="18" charset="0"/>
              </a:rPr>
              <a:t>nước</a:t>
            </a:r>
            <a:endParaRPr lang="en-US" sz="2800">
              <a:solidFill>
                <a:srgbClr val="0000FF"/>
              </a:solidFill>
              <a:effectLst/>
              <a:latin typeface="Times New Roman" pitchFamily="18" charset="0"/>
              <a:ea typeface="Calibri"/>
              <a:cs typeface="Times New Roman" pitchFamily="18" charset="0"/>
            </a:endParaRPr>
          </a:p>
        </p:txBody>
      </p:sp>
    </p:spTree>
    <p:extLst>
      <p:ext uri="{BB962C8B-B14F-4D97-AF65-F5344CB8AC3E}">
        <p14:creationId xmlns:p14="http://schemas.microsoft.com/office/powerpoint/2010/main" val="180949274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ctrTitle"/>
          </p:nvPr>
        </p:nvSpPr>
        <p:spPr/>
        <p:txBody>
          <a:bodyPr/>
          <a:lstStyle/>
          <a:p>
            <a:pPr eaLnBrk="1" hangingPunct="1"/>
            <a:endParaRPr lang="en-US" dirty="0" smtClean="0"/>
          </a:p>
        </p:txBody>
      </p:sp>
      <p:sp>
        <p:nvSpPr>
          <p:cNvPr id="3" name="Subtitle 2"/>
          <p:cNvSpPr>
            <a:spLocks noGrp="1"/>
          </p:cNvSpPr>
          <p:nvPr>
            <p:ph type="subTitle" idx="1"/>
          </p:nvPr>
        </p:nvSpPr>
        <p:spPr/>
        <p:txBody>
          <a:bodyPr rtlCol="0">
            <a:normAutofit/>
          </a:bodyPr>
          <a:lstStyle/>
          <a:p>
            <a:pPr eaLnBrk="1" fontAlgn="auto" hangingPunct="1">
              <a:spcAft>
                <a:spcPts val="0"/>
              </a:spcAft>
              <a:buFont typeface="Arial" pitchFamily="34" charset="0"/>
              <a:buNone/>
              <a:defRPr/>
            </a:pPr>
            <a:endParaRPr lang="en-US" dirty="0" smtClean="0"/>
          </a:p>
        </p:txBody>
      </p:sp>
      <p:pic>
        <p:nvPicPr>
          <p:cNvPr id="2052" name="Picture 2" descr="1 (66)"/>
          <p:cNvPicPr>
            <a:picLocks noChangeAspect="1" noChangeArrowheads="1"/>
          </p:cNvPicPr>
          <p:nvPr/>
        </p:nvPicPr>
        <p:blipFill>
          <a:blip r:embed="rId2"/>
          <a:srcRect/>
          <a:stretch>
            <a:fillRect/>
          </a:stretch>
        </p:blipFill>
        <p:spPr bwMode="auto">
          <a:xfrm>
            <a:off x="-38100" y="0"/>
            <a:ext cx="9144000" cy="6858000"/>
          </a:xfrm>
          <a:prstGeom prst="rect">
            <a:avLst/>
          </a:prstGeom>
          <a:noFill/>
          <a:ln w="9525">
            <a:noFill/>
            <a:miter lim="800000"/>
            <a:headEnd/>
            <a:tailEnd/>
          </a:ln>
        </p:spPr>
      </p:pic>
      <p:sp>
        <p:nvSpPr>
          <p:cNvPr id="4" name="Rectangle 3"/>
          <p:cNvSpPr/>
          <p:nvPr/>
        </p:nvSpPr>
        <p:spPr>
          <a:xfrm>
            <a:off x="152400" y="276367"/>
            <a:ext cx="7395050" cy="764059"/>
          </a:xfrm>
          <a:prstGeom prst="rect">
            <a:avLst/>
          </a:prstGeom>
          <a:solidFill>
            <a:srgbClr val="FFCCFF"/>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Rectangle 9"/>
          <p:cNvSpPr/>
          <p:nvPr/>
        </p:nvSpPr>
        <p:spPr>
          <a:xfrm>
            <a:off x="42632" y="276367"/>
            <a:ext cx="7614585" cy="669414"/>
          </a:xfrm>
          <a:prstGeom prst="rect">
            <a:avLst/>
          </a:prstGeom>
          <a:noFill/>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lnSpc>
                <a:spcPct val="150000"/>
              </a:lnSpc>
              <a:defRPr/>
            </a:pPr>
            <a:r>
              <a:rPr lang="en-US" sz="2500" b="1" smtClean="0">
                <a:ln w="11430"/>
                <a:solidFill>
                  <a:srgbClr val="0000FF"/>
                </a:solidFill>
                <a:effectLst>
                  <a:outerShdw blurRad="50800" dist="39000" dir="5460000" algn="tl">
                    <a:srgbClr val="000000">
                      <a:alpha val="38000"/>
                    </a:srgbClr>
                  </a:outerShdw>
                </a:effectLst>
              </a:rPr>
              <a:t> Làm sao để không vi phạm Luật an ninh mạng ?</a:t>
            </a:r>
            <a:endParaRPr lang="en-US" sz="2500" dirty="0">
              <a:ln w="11430"/>
              <a:solidFill>
                <a:srgbClr val="0000FF"/>
              </a:solidFill>
              <a:effectLst>
                <a:outerShdw blurRad="50800" dist="39000" dir="5460000" algn="tl">
                  <a:srgbClr val="000000">
                    <a:alpha val="38000"/>
                  </a:srgbClr>
                </a:outerShdw>
              </a:effectLst>
            </a:endParaRPr>
          </a:p>
        </p:txBody>
      </p:sp>
      <p:sp>
        <p:nvSpPr>
          <p:cNvPr id="5" name="Rounded Rectangle 4"/>
          <p:cNvSpPr/>
          <p:nvPr/>
        </p:nvSpPr>
        <p:spPr>
          <a:xfrm>
            <a:off x="304800" y="1219201"/>
            <a:ext cx="8610600" cy="533400"/>
          </a:xfrm>
          <a:prstGeom prst="roundRect">
            <a:avLst/>
          </a:prstGeom>
          <a:solidFill>
            <a:srgbClr val="CCF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15000"/>
              </a:lnSpc>
              <a:spcAft>
                <a:spcPts val="1000"/>
              </a:spcAft>
              <a:buSzPts val="1000"/>
              <a:tabLst>
                <a:tab pos="457200" algn="l"/>
              </a:tabLst>
            </a:pPr>
            <a:r>
              <a:rPr lang="en-US" sz="2400" smtClean="0">
                <a:solidFill>
                  <a:srgbClr val="0000FF"/>
                </a:solidFill>
                <a:latin typeface="Times New Roman" pitchFamily="18" charset="0"/>
                <a:ea typeface="Times New Roman"/>
                <a:cs typeface="Times New Roman" pitchFamily="18" charset="0"/>
              </a:rPr>
              <a:t>- Không đăng </a:t>
            </a:r>
            <a:r>
              <a:rPr lang="en-US" sz="2400">
                <a:solidFill>
                  <a:srgbClr val="0000FF"/>
                </a:solidFill>
                <a:latin typeface="Times New Roman" pitchFamily="18" charset="0"/>
                <a:ea typeface="Times New Roman"/>
                <a:cs typeface="Times New Roman" pitchFamily="18" charset="0"/>
              </a:rPr>
              <a:t>tải các nội dung chống phá nhà </a:t>
            </a:r>
            <a:r>
              <a:rPr lang="en-US" sz="2400" smtClean="0">
                <a:solidFill>
                  <a:srgbClr val="0000FF"/>
                </a:solidFill>
                <a:latin typeface="Times New Roman" pitchFamily="18" charset="0"/>
                <a:ea typeface="Times New Roman"/>
                <a:cs typeface="Times New Roman" pitchFamily="18" charset="0"/>
              </a:rPr>
              <a:t>nước</a:t>
            </a:r>
            <a:endParaRPr lang="en-US" sz="2800">
              <a:solidFill>
                <a:srgbClr val="0000FF"/>
              </a:solidFill>
              <a:latin typeface="Times New Roman" pitchFamily="18" charset="0"/>
              <a:ea typeface="Calibri"/>
              <a:cs typeface="Times New Roman" pitchFamily="18" charset="0"/>
            </a:endParaRPr>
          </a:p>
        </p:txBody>
      </p:sp>
      <p:sp>
        <p:nvSpPr>
          <p:cNvPr id="12" name="Rounded Rectangle 11"/>
          <p:cNvSpPr/>
          <p:nvPr/>
        </p:nvSpPr>
        <p:spPr>
          <a:xfrm>
            <a:off x="296839" y="1771935"/>
            <a:ext cx="8610600" cy="761999"/>
          </a:xfrm>
          <a:prstGeom prst="roundRect">
            <a:avLst/>
          </a:prstGeom>
          <a:solidFill>
            <a:srgbClr val="FF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smtClean="0">
                <a:solidFill>
                  <a:srgbClr val="0000FF"/>
                </a:solidFill>
                <a:latin typeface="Times New Roman" pitchFamily="18" charset="0"/>
                <a:cs typeface="Times New Roman" pitchFamily="18" charset="0"/>
              </a:rPr>
              <a:t>- Không </a:t>
            </a:r>
            <a:r>
              <a:rPr lang="en-US" sz="2400">
                <a:solidFill>
                  <a:srgbClr val="0000FF"/>
                </a:solidFill>
                <a:latin typeface="Times New Roman" pitchFamily="18" charset="0"/>
                <a:cs typeface="Times New Roman" pitchFamily="18" charset="0"/>
              </a:rPr>
              <a:t>l</a:t>
            </a:r>
            <a:r>
              <a:rPr lang="en-US" sz="2400" smtClean="0">
                <a:solidFill>
                  <a:srgbClr val="0000FF"/>
                </a:solidFill>
                <a:latin typeface="Times New Roman" pitchFamily="18" charset="0"/>
                <a:ea typeface="Times New Roman"/>
                <a:cs typeface="Times New Roman" pitchFamily="18" charset="0"/>
              </a:rPr>
              <a:t>ôi </a:t>
            </a:r>
            <a:r>
              <a:rPr lang="en-US" sz="2400">
                <a:solidFill>
                  <a:srgbClr val="0000FF"/>
                </a:solidFill>
                <a:latin typeface="Times New Roman" pitchFamily="18" charset="0"/>
                <a:ea typeface="Times New Roman"/>
                <a:cs typeface="Times New Roman" pitchFamily="18" charset="0"/>
              </a:rPr>
              <a:t>kéo, dụ dỗ đào tạo những người tham gia biểu tình bạo loạn</a:t>
            </a:r>
            <a:endParaRPr lang="en-US" sz="2400">
              <a:solidFill>
                <a:srgbClr val="0000FF"/>
              </a:solidFill>
              <a:latin typeface="Times New Roman" pitchFamily="18" charset="0"/>
              <a:cs typeface="Times New Roman" pitchFamily="18" charset="0"/>
            </a:endParaRPr>
          </a:p>
        </p:txBody>
      </p:sp>
    </p:spTree>
    <p:extLst>
      <p:ext uri="{BB962C8B-B14F-4D97-AF65-F5344CB8AC3E}">
        <p14:creationId xmlns:p14="http://schemas.microsoft.com/office/powerpoint/2010/main" val="263909301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ctrTitle"/>
          </p:nvPr>
        </p:nvSpPr>
        <p:spPr/>
        <p:txBody>
          <a:bodyPr/>
          <a:lstStyle/>
          <a:p>
            <a:pPr eaLnBrk="1" hangingPunct="1"/>
            <a:endParaRPr lang="en-US" dirty="0" smtClean="0"/>
          </a:p>
        </p:txBody>
      </p:sp>
      <p:sp>
        <p:nvSpPr>
          <p:cNvPr id="3" name="Subtitle 2"/>
          <p:cNvSpPr>
            <a:spLocks noGrp="1"/>
          </p:cNvSpPr>
          <p:nvPr>
            <p:ph type="subTitle" idx="1"/>
          </p:nvPr>
        </p:nvSpPr>
        <p:spPr/>
        <p:txBody>
          <a:bodyPr rtlCol="0">
            <a:normAutofit/>
          </a:bodyPr>
          <a:lstStyle/>
          <a:p>
            <a:pPr eaLnBrk="1" fontAlgn="auto" hangingPunct="1">
              <a:spcAft>
                <a:spcPts val="0"/>
              </a:spcAft>
              <a:buFont typeface="Arial" pitchFamily="34" charset="0"/>
              <a:buNone/>
              <a:defRPr/>
            </a:pPr>
            <a:endParaRPr lang="en-US" dirty="0" smtClean="0"/>
          </a:p>
        </p:txBody>
      </p:sp>
      <p:pic>
        <p:nvPicPr>
          <p:cNvPr id="2052" name="Picture 2" descr="1 (66)"/>
          <p:cNvPicPr>
            <a:picLocks noChangeAspect="1" noChangeArrowheads="1"/>
          </p:cNvPicPr>
          <p:nvPr/>
        </p:nvPicPr>
        <p:blipFill>
          <a:blip r:embed="rId2"/>
          <a:srcRect/>
          <a:stretch>
            <a:fillRect/>
          </a:stretch>
        </p:blipFill>
        <p:spPr bwMode="auto">
          <a:xfrm>
            <a:off x="-38100" y="0"/>
            <a:ext cx="9144000" cy="6858000"/>
          </a:xfrm>
          <a:prstGeom prst="rect">
            <a:avLst/>
          </a:prstGeom>
          <a:noFill/>
          <a:ln w="9525">
            <a:noFill/>
            <a:miter lim="800000"/>
            <a:headEnd/>
            <a:tailEnd/>
          </a:ln>
        </p:spPr>
      </p:pic>
      <p:sp>
        <p:nvSpPr>
          <p:cNvPr id="4" name="Rectangle 3"/>
          <p:cNvSpPr/>
          <p:nvPr/>
        </p:nvSpPr>
        <p:spPr>
          <a:xfrm>
            <a:off x="152400" y="276367"/>
            <a:ext cx="7395050" cy="764059"/>
          </a:xfrm>
          <a:prstGeom prst="rect">
            <a:avLst/>
          </a:prstGeom>
          <a:solidFill>
            <a:srgbClr val="FFCCFF"/>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Rectangle 9"/>
          <p:cNvSpPr/>
          <p:nvPr/>
        </p:nvSpPr>
        <p:spPr>
          <a:xfrm>
            <a:off x="42632" y="276367"/>
            <a:ext cx="7614585" cy="669414"/>
          </a:xfrm>
          <a:prstGeom prst="rect">
            <a:avLst/>
          </a:prstGeom>
          <a:noFill/>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lnSpc>
                <a:spcPct val="150000"/>
              </a:lnSpc>
              <a:defRPr/>
            </a:pPr>
            <a:r>
              <a:rPr lang="en-US" sz="2500" b="1" smtClean="0">
                <a:ln w="11430"/>
                <a:solidFill>
                  <a:srgbClr val="0000FF"/>
                </a:solidFill>
                <a:effectLst>
                  <a:outerShdw blurRad="50800" dist="39000" dir="5460000" algn="tl">
                    <a:srgbClr val="000000">
                      <a:alpha val="38000"/>
                    </a:srgbClr>
                  </a:outerShdw>
                </a:effectLst>
              </a:rPr>
              <a:t> Làm sao để không vi phạm Luật an ninh mạng ?</a:t>
            </a:r>
            <a:endParaRPr lang="en-US" sz="2500" dirty="0">
              <a:ln w="11430"/>
              <a:solidFill>
                <a:srgbClr val="0000FF"/>
              </a:solidFill>
              <a:effectLst>
                <a:outerShdw blurRad="50800" dist="39000" dir="5460000" algn="tl">
                  <a:srgbClr val="000000">
                    <a:alpha val="38000"/>
                  </a:srgbClr>
                </a:outerShdw>
              </a:effectLst>
            </a:endParaRPr>
          </a:p>
        </p:txBody>
      </p:sp>
      <p:sp>
        <p:nvSpPr>
          <p:cNvPr id="5" name="Rounded Rectangle 4"/>
          <p:cNvSpPr/>
          <p:nvPr/>
        </p:nvSpPr>
        <p:spPr>
          <a:xfrm>
            <a:off x="304800" y="1219201"/>
            <a:ext cx="8610600" cy="533400"/>
          </a:xfrm>
          <a:prstGeom prst="roundRect">
            <a:avLst/>
          </a:prstGeom>
          <a:solidFill>
            <a:srgbClr val="CCF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15000"/>
              </a:lnSpc>
              <a:spcAft>
                <a:spcPts val="1000"/>
              </a:spcAft>
              <a:buSzPts val="1000"/>
              <a:tabLst>
                <a:tab pos="457200" algn="l"/>
              </a:tabLst>
            </a:pPr>
            <a:r>
              <a:rPr lang="en-US" sz="2400" smtClean="0">
                <a:solidFill>
                  <a:srgbClr val="0000FF"/>
                </a:solidFill>
                <a:latin typeface="Times New Roman" pitchFamily="18" charset="0"/>
                <a:ea typeface="Times New Roman"/>
                <a:cs typeface="Times New Roman" pitchFamily="18" charset="0"/>
              </a:rPr>
              <a:t>- Không đăng </a:t>
            </a:r>
            <a:r>
              <a:rPr lang="en-US" sz="2400">
                <a:solidFill>
                  <a:srgbClr val="0000FF"/>
                </a:solidFill>
                <a:latin typeface="Times New Roman" pitchFamily="18" charset="0"/>
                <a:ea typeface="Times New Roman"/>
                <a:cs typeface="Times New Roman" pitchFamily="18" charset="0"/>
              </a:rPr>
              <a:t>tải các nội dung chống phá nhà </a:t>
            </a:r>
            <a:r>
              <a:rPr lang="en-US" sz="2400" smtClean="0">
                <a:solidFill>
                  <a:srgbClr val="0000FF"/>
                </a:solidFill>
                <a:latin typeface="Times New Roman" pitchFamily="18" charset="0"/>
                <a:ea typeface="Times New Roman"/>
                <a:cs typeface="Times New Roman" pitchFamily="18" charset="0"/>
              </a:rPr>
              <a:t>nước</a:t>
            </a:r>
            <a:endParaRPr lang="en-US" sz="2800">
              <a:solidFill>
                <a:srgbClr val="0000FF"/>
              </a:solidFill>
              <a:latin typeface="Times New Roman" pitchFamily="18" charset="0"/>
              <a:ea typeface="Calibri"/>
              <a:cs typeface="Times New Roman" pitchFamily="18" charset="0"/>
            </a:endParaRPr>
          </a:p>
        </p:txBody>
      </p:sp>
      <p:sp>
        <p:nvSpPr>
          <p:cNvPr id="12" name="Rounded Rectangle 11"/>
          <p:cNvSpPr/>
          <p:nvPr/>
        </p:nvSpPr>
        <p:spPr>
          <a:xfrm>
            <a:off x="296839" y="1771935"/>
            <a:ext cx="8610600" cy="761999"/>
          </a:xfrm>
          <a:prstGeom prst="roundRect">
            <a:avLst/>
          </a:prstGeom>
          <a:solidFill>
            <a:srgbClr val="FF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smtClean="0">
                <a:solidFill>
                  <a:srgbClr val="0000FF"/>
                </a:solidFill>
                <a:latin typeface="Times New Roman" pitchFamily="18" charset="0"/>
                <a:cs typeface="Times New Roman" pitchFamily="18" charset="0"/>
              </a:rPr>
              <a:t>- Không </a:t>
            </a:r>
            <a:r>
              <a:rPr lang="en-US" sz="2400">
                <a:solidFill>
                  <a:srgbClr val="0000FF"/>
                </a:solidFill>
                <a:latin typeface="Times New Roman" pitchFamily="18" charset="0"/>
                <a:cs typeface="Times New Roman" pitchFamily="18" charset="0"/>
              </a:rPr>
              <a:t>l</a:t>
            </a:r>
            <a:r>
              <a:rPr lang="en-US" sz="2400" smtClean="0">
                <a:solidFill>
                  <a:srgbClr val="0000FF"/>
                </a:solidFill>
                <a:latin typeface="Times New Roman" pitchFamily="18" charset="0"/>
                <a:ea typeface="Times New Roman"/>
                <a:cs typeface="Times New Roman" pitchFamily="18" charset="0"/>
              </a:rPr>
              <a:t>ôi </a:t>
            </a:r>
            <a:r>
              <a:rPr lang="en-US" sz="2400">
                <a:solidFill>
                  <a:srgbClr val="0000FF"/>
                </a:solidFill>
                <a:latin typeface="Times New Roman" pitchFamily="18" charset="0"/>
                <a:ea typeface="Times New Roman"/>
                <a:cs typeface="Times New Roman" pitchFamily="18" charset="0"/>
              </a:rPr>
              <a:t>kéo, dụ dỗ đào tạo những người tham gia biểu tình bạo loạn</a:t>
            </a:r>
            <a:endParaRPr lang="en-US" sz="2400">
              <a:solidFill>
                <a:srgbClr val="0000FF"/>
              </a:solidFill>
              <a:latin typeface="Times New Roman" pitchFamily="18" charset="0"/>
              <a:cs typeface="Times New Roman" pitchFamily="18" charset="0"/>
            </a:endParaRPr>
          </a:p>
        </p:txBody>
      </p:sp>
      <p:sp>
        <p:nvSpPr>
          <p:cNvPr id="14" name="Rounded Rectangle 13"/>
          <p:cNvSpPr/>
          <p:nvPr/>
        </p:nvSpPr>
        <p:spPr>
          <a:xfrm>
            <a:off x="360361" y="2533934"/>
            <a:ext cx="8594678" cy="609600"/>
          </a:xfrm>
          <a:prstGeom prst="roundRect">
            <a:avLst/>
          </a:prstGeom>
          <a:solidFill>
            <a:srgbClr val="FF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smtClean="0">
                <a:solidFill>
                  <a:srgbClr val="0000FF"/>
                </a:solidFill>
                <a:latin typeface="Times New Roman" pitchFamily="18" charset="0"/>
                <a:cs typeface="Times New Roman" pitchFamily="18" charset="0"/>
              </a:rPr>
              <a:t>- Không v</a:t>
            </a:r>
            <a:r>
              <a:rPr lang="en-US" sz="2400" smtClean="0">
                <a:solidFill>
                  <a:srgbClr val="0000FF"/>
                </a:solidFill>
                <a:latin typeface="Times New Roman" pitchFamily="18" charset="0"/>
                <a:ea typeface="Times New Roman"/>
                <a:cs typeface="Times New Roman" pitchFamily="18" charset="0"/>
              </a:rPr>
              <a:t>u </a:t>
            </a:r>
            <a:r>
              <a:rPr lang="en-US" sz="2400">
                <a:solidFill>
                  <a:srgbClr val="0000FF"/>
                </a:solidFill>
                <a:latin typeface="Times New Roman" pitchFamily="18" charset="0"/>
                <a:ea typeface="Times New Roman"/>
                <a:cs typeface="Times New Roman" pitchFamily="18" charset="0"/>
              </a:rPr>
              <a:t>khống, làm nhục người khác</a:t>
            </a:r>
            <a:endParaRPr lang="en-US" sz="2400">
              <a:solidFill>
                <a:srgbClr val="0000FF"/>
              </a:solidFill>
              <a:latin typeface="Times New Roman" pitchFamily="18" charset="0"/>
              <a:cs typeface="Times New Roman" pitchFamily="18" charset="0"/>
            </a:endParaRPr>
          </a:p>
        </p:txBody>
      </p:sp>
    </p:spTree>
    <p:extLst>
      <p:ext uri="{BB962C8B-B14F-4D97-AF65-F5344CB8AC3E}">
        <p14:creationId xmlns:p14="http://schemas.microsoft.com/office/powerpoint/2010/main" val="263909301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ctrTitle"/>
          </p:nvPr>
        </p:nvSpPr>
        <p:spPr/>
        <p:txBody>
          <a:bodyPr/>
          <a:lstStyle/>
          <a:p>
            <a:pPr eaLnBrk="1" hangingPunct="1"/>
            <a:endParaRPr lang="en-US" dirty="0" smtClean="0"/>
          </a:p>
        </p:txBody>
      </p:sp>
      <p:sp>
        <p:nvSpPr>
          <p:cNvPr id="3" name="Subtitle 2"/>
          <p:cNvSpPr>
            <a:spLocks noGrp="1"/>
          </p:cNvSpPr>
          <p:nvPr>
            <p:ph type="subTitle" idx="1"/>
          </p:nvPr>
        </p:nvSpPr>
        <p:spPr/>
        <p:txBody>
          <a:bodyPr rtlCol="0">
            <a:normAutofit/>
          </a:bodyPr>
          <a:lstStyle/>
          <a:p>
            <a:pPr eaLnBrk="1" fontAlgn="auto" hangingPunct="1">
              <a:spcAft>
                <a:spcPts val="0"/>
              </a:spcAft>
              <a:buFont typeface="Arial" pitchFamily="34" charset="0"/>
              <a:buNone/>
              <a:defRPr/>
            </a:pPr>
            <a:endParaRPr lang="en-US" dirty="0" smtClean="0"/>
          </a:p>
        </p:txBody>
      </p:sp>
      <p:pic>
        <p:nvPicPr>
          <p:cNvPr id="2052" name="Picture 2" descr="1 (66)"/>
          <p:cNvPicPr>
            <a:picLocks noChangeAspect="1" noChangeArrowheads="1"/>
          </p:cNvPicPr>
          <p:nvPr/>
        </p:nvPicPr>
        <p:blipFill>
          <a:blip r:embed="rId2"/>
          <a:srcRect/>
          <a:stretch>
            <a:fillRect/>
          </a:stretch>
        </p:blipFill>
        <p:spPr bwMode="auto">
          <a:xfrm>
            <a:off x="-38100" y="0"/>
            <a:ext cx="9144000" cy="6858000"/>
          </a:xfrm>
          <a:prstGeom prst="rect">
            <a:avLst/>
          </a:prstGeom>
          <a:noFill/>
          <a:ln w="9525">
            <a:noFill/>
            <a:miter lim="800000"/>
            <a:headEnd/>
            <a:tailEnd/>
          </a:ln>
        </p:spPr>
      </p:pic>
      <p:sp>
        <p:nvSpPr>
          <p:cNvPr id="4" name="Rectangle 3"/>
          <p:cNvSpPr/>
          <p:nvPr/>
        </p:nvSpPr>
        <p:spPr>
          <a:xfrm>
            <a:off x="152400" y="276367"/>
            <a:ext cx="7395050" cy="764059"/>
          </a:xfrm>
          <a:prstGeom prst="rect">
            <a:avLst/>
          </a:prstGeom>
          <a:solidFill>
            <a:srgbClr val="FFCCFF"/>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Rectangle 9"/>
          <p:cNvSpPr/>
          <p:nvPr/>
        </p:nvSpPr>
        <p:spPr>
          <a:xfrm>
            <a:off x="42632" y="276367"/>
            <a:ext cx="7614585" cy="669414"/>
          </a:xfrm>
          <a:prstGeom prst="rect">
            <a:avLst/>
          </a:prstGeom>
          <a:noFill/>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lnSpc>
                <a:spcPct val="150000"/>
              </a:lnSpc>
              <a:defRPr/>
            </a:pPr>
            <a:r>
              <a:rPr lang="en-US" sz="2500" b="1" smtClean="0">
                <a:ln w="11430"/>
                <a:solidFill>
                  <a:srgbClr val="0000FF"/>
                </a:solidFill>
                <a:effectLst>
                  <a:outerShdw blurRad="50800" dist="39000" dir="5460000" algn="tl">
                    <a:srgbClr val="000000">
                      <a:alpha val="38000"/>
                    </a:srgbClr>
                  </a:outerShdw>
                </a:effectLst>
              </a:rPr>
              <a:t> Làm sao để không vi phạm Luật an ninh mạng ?</a:t>
            </a:r>
            <a:endParaRPr lang="en-US" sz="2500" dirty="0">
              <a:ln w="11430"/>
              <a:solidFill>
                <a:srgbClr val="0000FF"/>
              </a:solidFill>
              <a:effectLst>
                <a:outerShdw blurRad="50800" dist="39000" dir="5460000" algn="tl">
                  <a:srgbClr val="000000">
                    <a:alpha val="38000"/>
                  </a:srgbClr>
                </a:outerShdw>
              </a:effectLst>
            </a:endParaRPr>
          </a:p>
        </p:txBody>
      </p:sp>
      <p:sp>
        <p:nvSpPr>
          <p:cNvPr id="5" name="Rounded Rectangle 4"/>
          <p:cNvSpPr/>
          <p:nvPr/>
        </p:nvSpPr>
        <p:spPr>
          <a:xfrm>
            <a:off x="304800" y="1219201"/>
            <a:ext cx="8610600" cy="533400"/>
          </a:xfrm>
          <a:prstGeom prst="roundRect">
            <a:avLst/>
          </a:prstGeom>
          <a:solidFill>
            <a:srgbClr val="CCF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15000"/>
              </a:lnSpc>
              <a:spcAft>
                <a:spcPts val="1000"/>
              </a:spcAft>
              <a:buSzPts val="1000"/>
              <a:tabLst>
                <a:tab pos="457200" algn="l"/>
              </a:tabLst>
            </a:pPr>
            <a:r>
              <a:rPr lang="en-US" sz="2400" smtClean="0">
                <a:solidFill>
                  <a:srgbClr val="0000FF"/>
                </a:solidFill>
                <a:latin typeface="Times New Roman" pitchFamily="18" charset="0"/>
                <a:ea typeface="Times New Roman"/>
                <a:cs typeface="Times New Roman" pitchFamily="18" charset="0"/>
              </a:rPr>
              <a:t>- Không đăng </a:t>
            </a:r>
            <a:r>
              <a:rPr lang="en-US" sz="2400">
                <a:solidFill>
                  <a:srgbClr val="0000FF"/>
                </a:solidFill>
                <a:latin typeface="Times New Roman" pitchFamily="18" charset="0"/>
                <a:ea typeface="Times New Roman"/>
                <a:cs typeface="Times New Roman" pitchFamily="18" charset="0"/>
              </a:rPr>
              <a:t>tải các nội dung chống phá nhà </a:t>
            </a:r>
            <a:r>
              <a:rPr lang="en-US" sz="2400" smtClean="0">
                <a:solidFill>
                  <a:srgbClr val="0000FF"/>
                </a:solidFill>
                <a:latin typeface="Times New Roman" pitchFamily="18" charset="0"/>
                <a:ea typeface="Times New Roman"/>
                <a:cs typeface="Times New Roman" pitchFamily="18" charset="0"/>
              </a:rPr>
              <a:t>nước</a:t>
            </a:r>
            <a:endParaRPr lang="en-US" sz="2800">
              <a:solidFill>
                <a:srgbClr val="0000FF"/>
              </a:solidFill>
              <a:latin typeface="Times New Roman" pitchFamily="18" charset="0"/>
              <a:ea typeface="Calibri"/>
              <a:cs typeface="Times New Roman" pitchFamily="18" charset="0"/>
            </a:endParaRPr>
          </a:p>
        </p:txBody>
      </p:sp>
      <p:sp>
        <p:nvSpPr>
          <p:cNvPr id="12" name="Rounded Rectangle 11"/>
          <p:cNvSpPr/>
          <p:nvPr/>
        </p:nvSpPr>
        <p:spPr>
          <a:xfrm>
            <a:off x="296839" y="1771935"/>
            <a:ext cx="8610600" cy="761999"/>
          </a:xfrm>
          <a:prstGeom prst="roundRect">
            <a:avLst/>
          </a:prstGeom>
          <a:solidFill>
            <a:srgbClr val="FF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smtClean="0">
                <a:solidFill>
                  <a:srgbClr val="0000FF"/>
                </a:solidFill>
                <a:latin typeface="Times New Roman" pitchFamily="18" charset="0"/>
                <a:cs typeface="Times New Roman" pitchFamily="18" charset="0"/>
              </a:rPr>
              <a:t>- Không </a:t>
            </a:r>
            <a:r>
              <a:rPr lang="en-US" sz="2400">
                <a:solidFill>
                  <a:srgbClr val="0000FF"/>
                </a:solidFill>
                <a:latin typeface="Times New Roman" pitchFamily="18" charset="0"/>
                <a:cs typeface="Times New Roman" pitchFamily="18" charset="0"/>
              </a:rPr>
              <a:t>l</a:t>
            </a:r>
            <a:r>
              <a:rPr lang="en-US" sz="2400" smtClean="0">
                <a:solidFill>
                  <a:srgbClr val="0000FF"/>
                </a:solidFill>
                <a:latin typeface="Times New Roman" pitchFamily="18" charset="0"/>
                <a:ea typeface="Times New Roman"/>
                <a:cs typeface="Times New Roman" pitchFamily="18" charset="0"/>
              </a:rPr>
              <a:t>ôi </a:t>
            </a:r>
            <a:r>
              <a:rPr lang="en-US" sz="2400">
                <a:solidFill>
                  <a:srgbClr val="0000FF"/>
                </a:solidFill>
                <a:latin typeface="Times New Roman" pitchFamily="18" charset="0"/>
                <a:ea typeface="Times New Roman"/>
                <a:cs typeface="Times New Roman" pitchFamily="18" charset="0"/>
              </a:rPr>
              <a:t>kéo, dụ dỗ đào tạo những người tham gia biểu tình bạo loạn</a:t>
            </a:r>
            <a:endParaRPr lang="en-US" sz="2400">
              <a:solidFill>
                <a:srgbClr val="0000FF"/>
              </a:solidFill>
              <a:latin typeface="Times New Roman" pitchFamily="18" charset="0"/>
              <a:cs typeface="Times New Roman" pitchFamily="18" charset="0"/>
            </a:endParaRPr>
          </a:p>
        </p:txBody>
      </p:sp>
      <p:sp>
        <p:nvSpPr>
          <p:cNvPr id="14" name="Rounded Rectangle 13"/>
          <p:cNvSpPr/>
          <p:nvPr/>
        </p:nvSpPr>
        <p:spPr>
          <a:xfrm>
            <a:off x="360361" y="2533934"/>
            <a:ext cx="8594678" cy="609600"/>
          </a:xfrm>
          <a:prstGeom prst="roundRect">
            <a:avLst/>
          </a:prstGeom>
          <a:solidFill>
            <a:srgbClr val="FF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smtClean="0">
                <a:solidFill>
                  <a:srgbClr val="0000FF"/>
                </a:solidFill>
                <a:latin typeface="Times New Roman" pitchFamily="18" charset="0"/>
                <a:cs typeface="Times New Roman" pitchFamily="18" charset="0"/>
              </a:rPr>
              <a:t>- Không v</a:t>
            </a:r>
            <a:r>
              <a:rPr lang="en-US" sz="2400" smtClean="0">
                <a:solidFill>
                  <a:srgbClr val="0000FF"/>
                </a:solidFill>
                <a:latin typeface="Times New Roman" pitchFamily="18" charset="0"/>
                <a:ea typeface="Times New Roman"/>
                <a:cs typeface="Times New Roman" pitchFamily="18" charset="0"/>
              </a:rPr>
              <a:t>u </a:t>
            </a:r>
            <a:r>
              <a:rPr lang="en-US" sz="2400">
                <a:solidFill>
                  <a:srgbClr val="0000FF"/>
                </a:solidFill>
                <a:latin typeface="Times New Roman" pitchFamily="18" charset="0"/>
                <a:ea typeface="Times New Roman"/>
                <a:cs typeface="Times New Roman" pitchFamily="18" charset="0"/>
              </a:rPr>
              <a:t>khống, làm nhục người khác</a:t>
            </a:r>
            <a:endParaRPr lang="en-US" sz="2400">
              <a:solidFill>
                <a:srgbClr val="0000FF"/>
              </a:solidFill>
              <a:latin typeface="Times New Roman" pitchFamily="18" charset="0"/>
              <a:cs typeface="Times New Roman" pitchFamily="18" charset="0"/>
            </a:endParaRPr>
          </a:p>
        </p:txBody>
      </p:sp>
      <p:sp>
        <p:nvSpPr>
          <p:cNvPr id="11" name="Rounded Rectangle 10"/>
          <p:cNvSpPr/>
          <p:nvPr/>
        </p:nvSpPr>
        <p:spPr>
          <a:xfrm>
            <a:off x="371734" y="3143534"/>
            <a:ext cx="8594678" cy="895066"/>
          </a:xfrm>
          <a:prstGeom prst="roundRect">
            <a:avLst/>
          </a:prstGeom>
          <a:solidFill>
            <a:srgbClr val="CC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smtClean="0">
                <a:solidFill>
                  <a:srgbClr val="0000FF"/>
                </a:solidFill>
                <a:latin typeface="Times New Roman" pitchFamily="18" charset="0"/>
                <a:cs typeface="Times New Roman" pitchFamily="18" charset="0"/>
              </a:rPr>
              <a:t>- Không đ</a:t>
            </a:r>
            <a:r>
              <a:rPr lang="en-US" sz="2400" smtClean="0">
                <a:solidFill>
                  <a:srgbClr val="0000FF"/>
                </a:solidFill>
                <a:latin typeface="Times New Roman" pitchFamily="18" charset="0"/>
                <a:ea typeface="Times New Roman"/>
                <a:cs typeface="Times New Roman" pitchFamily="18" charset="0"/>
              </a:rPr>
              <a:t>ăng </a:t>
            </a:r>
            <a:r>
              <a:rPr lang="en-US" sz="2400">
                <a:solidFill>
                  <a:srgbClr val="0000FF"/>
                </a:solidFill>
                <a:latin typeface="Times New Roman" pitchFamily="18" charset="0"/>
                <a:ea typeface="Times New Roman"/>
                <a:cs typeface="Times New Roman" pitchFamily="18" charset="0"/>
              </a:rPr>
              <a:t>tải những thông tin sai sự thật với nội dung xâm phạm trật tự quản lý kinh tế</a:t>
            </a:r>
            <a:endParaRPr lang="en-US" sz="2400">
              <a:solidFill>
                <a:srgbClr val="0000FF"/>
              </a:solidFill>
              <a:latin typeface="Times New Roman" pitchFamily="18" charset="0"/>
              <a:cs typeface="Times New Roman" pitchFamily="18" charset="0"/>
            </a:endParaRPr>
          </a:p>
        </p:txBody>
      </p:sp>
    </p:spTree>
    <p:extLst>
      <p:ext uri="{BB962C8B-B14F-4D97-AF65-F5344CB8AC3E}">
        <p14:creationId xmlns:p14="http://schemas.microsoft.com/office/powerpoint/2010/main" val="263909301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ctrTitle"/>
          </p:nvPr>
        </p:nvSpPr>
        <p:spPr/>
        <p:txBody>
          <a:bodyPr/>
          <a:lstStyle/>
          <a:p>
            <a:pPr eaLnBrk="1" hangingPunct="1"/>
            <a:endParaRPr lang="en-US" dirty="0" smtClean="0"/>
          </a:p>
        </p:txBody>
      </p:sp>
      <p:sp>
        <p:nvSpPr>
          <p:cNvPr id="3" name="Subtitle 2"/>
          <p:cNvSpPr>
            <a:spLocks noGrp="1"/>
          </p:cNvSpPr>
          <p:nvPr>
            <p:ph type="subTitle" idx="1"/>
          </p:nvPr>
        </p:nvSpPr>
        <p:spPr/>
        <p:txBody>
          <a:bodyPr rtlCol="0">
            <a:normAutofit/>
          </a:bodyPr>
          <a:lstStyle/>
          <a:p>
            <a:pPr eaLnBrk="1" fontAlgn="auto" hangingPunct="1">
              <a:spcAft>
                <a:spcPts val="0"/>
              </a:spcAft>
              <a:buFont typeface="Arial" pitchFamily="34" charset="0"/>
              <a:buNone/>
              <a:defRPr/>
            </a:pPr>
            <a:endParaRPr lang="en-US" dirty="0" smtClean="0"/>
          </a:p>
        </p:txBody>
      </p:sp>
      <p:pic>
        <p:nvPicPr>
          <p:cNvPr id="2052" name="Picture 2" descr="1 (66)"/>
          <p:cNvPicPr>
            <a:picLocks noChangeAspect="1" noChangeArrowheads="1"/>
          </p:cNvPicPr>
          <p:nvPr/>
        </p:nvPicPr>
        <p:blipFill>
          <a:blip r:embed="rId2"/>
          <a:srcRect/>
          <a:stretch>
            <a:fillRect/>
          </a:stretch>
        </p:blipFill>
        <p:spPr bwMode="auto">
          <a:xfrm>
            <a:off x="-38100" y="0"/>
            <a:ext cx="9144000" cy="6858000"/>
          </a:xfrm>
          <a:prstGeom prst="rect">
            <a:avLst/>
          </a:prstGeom>
          <a:noFill/>
          <a:ln w="9525">
            <a:noFill/>
            <a:miter lim="800000"/>
            <a:headEnd/>
            <a:tailEnd/>
          </a:ln>
        </p:spPr>
      </p:pic>
      <p:sp>
        <p:nvSpPr>
          <p:cNvPr id="4" name="Rectangle 3"/>
          <p:cNvSpPr/>
          <p:nvPr/>
        </p:nvSpPr>
        <p:spPr>
          <a:xfrm>
            <a:off x="152400" y="276367"/>
            <a:ext cx="7395050" cy="764059"/>
          </a:xfrm>
          <a:prstGeom prst="rect">
            <a:avLst/>
          </a:prstGeom>
          <a:solidFill>
            <a:srgbClr val="FFCCFF"/>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Rectangle 9"/>
          <p:cNvSpPr/>
          <p:nvPr/>
        </p:nvSpPr>
        <p:spPr>
          <a:xfrm>
            <a:off x="42632" y="276367"/>
            <a:ext cx="7614585" cy="669414"/>
          </a:xfrm>
          <a:prstGeom prst="rect">
            <a:avLst/>
          </a:prstGeom>
          <a:noFill/>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lnSpc>
                <a:spcPct val="150000"/>
              </a:lnSpc>
              <a:defRPr/>
            </a:pPr>
            <a:r>
              <a:rPr lang="en-US" sz="2500" b="1" smtClean="0">
                <a:ln w="11430"/>
                <a:solidFill>
                  <a:srgbClr val="0000FF"/>
                </a:solidFill>
                <a:effectLst>
                  <a:outerShdw blurRad="50800" dist="39000" dir="5460000" algn="tl">
                    <a:srgbClr val="000000">
                      <a:alpha val="38000"/>
                    </a:srgbClr>
                  </a:outerShdw>
                </a:effectLst>
              </a:rPr>
              <a:t> Làm sao để không vi phạm Luật an ninh mạng ?</a:t>
            </a:r>
            <a:endParaRPr lang="en-US" sz="2500" dirty="0">
              <a:ln w="11430"/>
              <a:solidFill>
                <a:srgbClr val="0000FF"/>
              </a:solidFill>
              <a:effectLst>
                <a:outerShdw blurRad="50800" dist="39000" dir="5460000" algn="tl">
                  <a:srgbClr val="000000">
                    <a:alpha val="38000"/>
                  </a:srgbClr>
                </a:outerShdw>
              </a:effectLst>
            </a:endParaRPr>
          </a:p>
        </p:txBody>
      </p:sp>
      <p:sp>
        <p:nvSpPr>
          <p:cNvPr id="5" name="Rounded Rectangle 4"/>
          <p:cNvSpPr/>
          <p:nvPr/>
        </p:nvSpPr>
        <p:spPr>
          <a:xfrm>
            <a:off x="304800" y="1219201"/>
            <a:ext cx="8610600" cy="533400"/>
          </a:xfrm>
          <a:prstGeom prst="roundRect">
            <a:avLst/>
          </a:prstGeom>
          <a:solidFill>
            <a:srgbClr val="CCF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15000"/>
              </a:lnSpc>
              <a:spcAft>
                <a:spcPts val="1000"/>
              </a:spcAft>
              <a:buSzPts val="1000"/>
              <a:tabLst>
                <a:tab pos="457200" algn="l"/>
              </a:tabLst>
            </a:pPr>
            <a:r>
              <a:rPr lang="en-US" sz="2400" smtClean="0">
                <a:solidFill>
                  <a:srgbClr val="0000FF"/>
                </a:solidFill>
                <a:latin typeface="Times New Roman" pitchFamily="18" charset="0"/>
                <a:ea typeface="Times New Roman"/>
                <a:cs typeface="Times New Roman" pitchFamily="18" charset="0"/>
              </a:rPr>
              <a:t>- Không đăng </a:t>
            </a:r>
            <a:r>
              <a:rPr lang="en-US" sz="2400">
                <a:solidFill>
                  <a:srgbClr val="0000FF"/>
                </a:solidFill>
                <a:latin typeface="Times New Roman" pitchFamily="18" charset="0"/>
                <a:ea typeface="Times New Roman"/>
                <a:cs typeface="Times New Roman" pitchFamily="18" charset="0"/>
              </a:rPr>
              <a:t>tải các nội dung chống phá nhà </a:t>
            </a:r>
            <a:r>
              <a:rPr lang="en-US" sz="2400" smtClean="0">
                <a:solidFill>
                  <a:srgbClr val="0000FF"/>
                </a:solidFill>
                <a:latin typeface="Times New Roman" pitchFamily="18" charset="0"/>
                <a:ea typeface="Times New Roman"/>
                <a:cs typeface="Times New Roman" pitchFamily="18" charset="0"/>
              </a:rPr>
              <a:t>nước</a:t>
            </a:r>
            <a:endParaRPr lang="en-US" sz="2800">
              <a:solidFill>
                <a:srgbClr val="0000FF"/>
              </a:solidFill>
              <a:latin typeface="Times New Roman" pitchFamily="18" charset="0"/>
              <a:ea typeface="Calibri"/>
              <a:cs typeface="Times New Roman" pitchFamily="18" charset="0"/>
            </a:endParaRPr>
          </a:p>
        </p:txBody>
      </p:sp>
      <p:sp>
        <p:nvSpPr>
          <p:cNvPr id="12" name="Rounded Rectangle 11"/>
          <p:cNvSpPr/>
          <p:nvPr/>
        </p:nvSpPr>
        <p:spPr>
          <a:xfrm>
            <a:off x="296839" y="1771935"/>
            <a:ext cx="8610600" cy="761999"/>
          </a:xfrm>
          <a:prstGeom prst="roundRect">
            <a:avLst/>
          </a:prstGeom>
          <a:solidFill>
            <a:srgbClr val="FF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smtClean="0">
                <a:solidFill>
                  <a:srgbClr val="0000FF"/>
                </a:solidFill>
                <a:latin typeface="Times New Roman" pitchFamily="18" charset="0"/>
                <a:cs typeface="Times New Roman" pitchFamily="18" charset="0"/>
              </a:rPr>
              <a:t>- Không </a:t>
            </a:r>
            <a:r>
              <a:rPr lang="en-US" sz="2400">
                <a:solidFill>
                  <a:srgbClr val="0000FF"/>
                </a:solidFill>
                <a:latin typeface="Times New Roman" pitchFamily="18" charset="0"/>
                <a:cs typeface="Times New Roman" pitchFamily="18" charset="0"/>
              </a:rPr>
              <a:t>l</a:t>
            </a:r>
            <a:r>
              <a:rPr lang="en-US" sz="2400" smtClean="0">
                <a:solidFill>
                  <a:srgbClr val="0000FF"/>
                </a:solidFill>
                <a:latin typeface="Times New Roman" pitchFamily="18" charset="0"/>
                <a:ea typeface="Times New Roman"/>
                <a:cs typeface="Times New Roman" pitchFamily="18" charset="0"/>
              </a:rPr>
              <a:t>ôi </a:t>
            </a:r>
            <a:r>
              <a:rPr lang="en-US" sz="2400">
                <a:solidFill>
                  <a:srgbClr val="0000FF"/>
                </a:solidFill>
                <a:latin typeface="Times New Roman" pitchFamily="18" charset="0"/>
                <a:ea typeface="Times New Roman"/>
                <a:cs typeface="Times New Roman" pitchFamily="18" charset="0"/>
              </a:rPr>
              <a:t>kéo, dụ dỗ đào tạo những người tham gia biểu tình bạo loạn</a:t>
            </a:r>
            <a:endParaRPr lang="en-US" sz="2400">
              <a:solidFill>
                <a:srgbClr val="0000FF"/>
              </a:solidFill>
              <a:latin typeface="Times New Roman" pitchFamily="18" charset="0"/>
              <a:cs typeface="Times New Roman" pitchFamily="18" charset="0"/>
            </a:endParaRPr>
          </a:p>
        </p:txBody>
      </p:sp>
      <p:sp>
        <p:nvSpPr>
          <p:cNvPr id="14" name="Rounded Rectangle 13"/>
          <p:cNvSpPr/>
          <p:nvPr/>
        </p:nvSpPr>
        <p:spPr>
          <a:xfrm>
            <a:off x="360361" y="2533934"/>
            <a:ext cx="8594678" cy="609600"/>
          </a:xfrm>
          <a:prstGeom prst="roundRect">
            <a:avLst/>
          </a:prstGeom>
          <a:solidFill>
            <a:srgbClr val="FF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smtClean="0">
                <a:solidFill>
                  <a:srgbClr val="0000FF"/>
                </a:solidFill>
                <a:latin typeface="Times New Roman" pitchFamily="18" charset="0"/>
                <a:cs typeface="Times New Roman" pitchFamily="18" charset="0"/>
              </a:rPr>
              <a:t>- Không v</a:t>
            </a:r>
            <a:r>
              <a:rPr lang="en-US" sz="2400" smtClean="0">
                <a:solidFill>
                  <a:srgbClr val="0000FF"/>
                </a:solidFill>
                <a:latin typeface="Times New Roman" pitchFamily="18" charset="0"/>
                <a:ea typeface="Times New Roman"/>
                <a:cs typeface="Times New Roman" pitchFamily="18" charset="0"/>
              </a:rPr>
              <a:t>u </a:t>
            </a:r>
            <a:r>
              <a:rPr lang="en-US" sz="2400">
                <a:solidFill>
                  <a:srgbClr val="0000FF"/>
                </a:solidFill>
                <a:latin typeface="Times New Roman" pitchFamily="18" charset="0"/>
                <a:ea typeface="Times New Roman"/>
                <a:cs typeface="Times New Roman" pitchFamily="18" charset="0"/>
              </a:rPr>
              <a:t>khống, làm nhục người khác</a:t>
            </a:r>
            <a:endParaRPr lang="en-US" sz="2400">
              <a:solidFill>
                <a:srgbClr val="0000FF"/>
              </a:solidFill>
              <a:latin typeface="Times New Roman" pitchFamily="18" charset="0"/>
              <a:cs typeface="Times New Roman" pitchFamily="18" charset="0"/>
            </a:endParaRPr>
          </a:p>
        </p:txBody>
      </p:sp>
      <p:sp>
        <p:nvSpPr>
          <p:cNvPr id="11" name="Rounded Rectangle 10"/>
          <p:cNvSpPr/>
          <p:nvPr/>
        </p:nvSpPr>
        <p:spPr>
          <a:xfrm>
            <a:off x="371734" y="3143534"/>
            <a:ext cx="8594678" cy="895066"/>
          </a:xfrm>
          <a:prstGeom prst="roundRect">
            <a:avLst/>
          </a:prstGeom>
          <a:solidFill>
            <a:srgbClr val="CC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smtClean="0">
                <a:solidFill>
                  <a:srgbClr val="0000FF"/>
                </a:solidFill>
                <a:latin typeface="Times New Roman" pitchFamily="18" charset="0"/>
                <a:cs typeface="Times New Roman" pitchFamily="18" charset="0"/>
              </a:rPr>
              <a:t>- Không đ</a:t>
            </a:r>
            <a:r>
              <a:rPr lang="en-US" sz="2400" smtClean="0">
                <a:solidFill>
                  <a:srgbClr val="0000FF"/>
                </a:solidFill>
                <a:latin typeface="Times New Roman" pitchFamily="18" charset="0"/>
                <a:ea typeface="Times New Roman"/>
                <a:cs typeface="Times New Roman" pitchFamily="18" charset="0"/>
              </a:rPr>
              <a:t>ăng </a:t>
            </a:r>
            <a:r>
              <a:rPr lang="en-US" sz="2400">
                <a:solidFill>
                  <a:srgbClr val="0000FF"/>
                </a:solidFill>
                <a:latin typeface="Times New Roman" pitchFamily="18" charset="0"/>
                <a:ea typeface="Times New Roman"/>
                <a:cs typeface="Times New Roman" pitchFamily="18" charset="0"/>
              </a:rPr>
              <a:t>tải những thông tin sai sự thật với nội dung xâm phạm trật tự quản lý kinh tế</a:t>
            </a:r>
            <a:endParaRPr lang="en-US" sz="2400">
              <a:solidFill>
                <a:srgbClr val="0000FF"/>
              </a:solidFill>
              <a:latin typeface="Times New Roman" pitchFamily="18" charset="0"/>
              <a:cs typeface="Times New Roman" pitchFamily="18" charset="0"/>
            </a:endParaRPr>
          </a:p>
        </p:txBody>
      </p:sp>
      <p:sp>
        <p:nvSpPr>
          <p:cNvPr id="13" name="Rounded Rectangle 12"/>
          <p:cNvSpPr/>
          <p:nvPr/>
        </p:nvSpPr>
        <p:spPr>
          <a:xfrm>
            <a:off x="371734" y="4039738"/>
            <a:ext cx="8594678" cy="913262"/>
          </a:xfrm>
          <a:prstGeom prst="roundRect">
            <a:avLst/>
          </a:prstGeom>
          <a:solidFill>
            <a:srgbClr val="FF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15000"/>
              </a:lnSpc>
              <a:spcAft>
                <a:spcPts val="1000"/>
              </a:spcAft>
              <a:buSzPts val="1000"/>
              <a:tabLst>
                <a:tab pos="457200" algn="l"/>
              </a:tabLst>
            </a:pPr>
            <a:r>
              <a:rPr lang="en-US" sz="2400" smtClean="0">
                <a:solidFill>
                  <a:srgbClr val="0000FF"/>
                </a:solidFill>
                <a:latin typeface="Times New Roman" pitchFamily="18" charset="0"/>
                <a:cs typeface="Times New Roman" pitchFamily="18" charset="0"/>
              </a:rPr>
              <a:t>- Không đ</a:t>
            </a:r>
            <a:r>
              <a:rPr lang="en-US" sz="2400" smtClean="0">
                <a:solidFill>
                  <a:srgbClr val="0000FF"/>
                </a:solidFill>
                <a:latin typeface="Times New Roman" pitchFamily="18" charset="0"/>
                <a:ea typeface="Times New Roman"/>
                <a:cs typeface="Times New Roman" pitchFamily="18" charset="0"/>
              </a:rPr>
              <a:t>ăng </a:t>
            </a:r>
            <a:r>
              <a:rPr lang="en-US" sz="2400">
                <a:solidFill>
                  <a:srgbClr val="0000FF"/>
                </a:solidFill>
                <a:latin typeface="Times New Roman" pitchFamily="18" charset="0"/>
                <a:ea typeface="Times New Roman"/>
                <a:cs typeface="Times New Roman" pitchFamily="18" charset="0"/>
              </a:rPr>
              <a:t>tải những thông tin dâm ô, tệ nạn xã hội, phá hội thuần phong mỹ tục của dân tộc và đạo đức nhân loại.</a:t>
            </a:r>
            <a:endParaRPr lang="en-US" sz="2800">
              <a:solidFill>
                <a:srgbClr val="0000FF"/>
              </a:solidFill>
              <a:latin typeface="Times New Roman" pitchFamily="18" charset="0"/>
              <a:ea typeface="Calibri"/>
              <a:cs typeface="Times New Roman" pitchFamily="18" charset="0"/>
            </a:endParaRPr>
          </a:p>
        </p:txBody>
      </p:sp>
    </p:spTree>
    <p:extLst>
      <p:ext uri="{BB962C8B-B14F-4D97-AF65-F5344CB8AC3E}">
        <p14:creationId xmlns:p14="http://schemas.microsoft.com/office/powerpoint/2010/main" val="263909301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ctrTitle"/>
          </p:nvPr>
        </p:nvSpPr>
        <p:spPr/>
        <p:txBody>
          <a:bodyPr/>
          <a:lstStyle/>
          <a:p>
            <a:pPr eaLnBrk="1" hangingPunct="1"/>
            <a:endParaRPr lang="en-US" dirty="0" smtClean="0"/>
          </a:p>
        </p:txBody>
      </p:sp>
      <p:sp>
        <p:nvSpPr>
          <p:cNvPr id="3" name="Subtitle 2"/>
          <p:cNvSpPr>
            <a:spLocks noGrp="1"/>
          </p:cNvSpPr>
          <p:nvPr>
            <p:ph type="subTitle" idx="1"/>
          </p:nvPr>
        </p:nvSpPr>
        <p:spPr/>
        <p:txBody>
          <a:bodyPr rtlCol="0">
            <a:normAutofit/>
          </a:bodyPr>
          <a:lstStyle/>
          <a:p>
            <a:pPr eaLnBrk="1" fontAlgn="auto" hangingPunct="1">
              <a:spcAft>
                <a:spcPts val="0"/>
              </a:spcAft>
              <a:buFont typeface="Arial" pitchFamily="34" charset="0"/>
              <a:buNone/>
              <a:defRPr/>
            </a:pPr>
            <a:endParaRPr lang="en-US" dirty="0" smtClean="0"/>
          </a:p>
        </p:txBody>
      </p:sp>
      <p:pic>
        <p:nvPicPr>
          <p:cNvPr id="2052" name="Picture 2" descr="1 (66)"/>
          <p:cNvPicPr>
            <a:picLocks noChangeAspect="1" noChangeArrowheads="1"/>
          </p:cNvPicPr>
          <p:nvPr/>
        </p:nvPicPr>
        <p:blipFill>
          <a:blip r:embed="rId2"/>
          <a:srcRect/>
          <a:stretch>
            <a:fillRect/>
          </a:stretch>
        </p:blipFill>
        <p:spPr bwMode="auto">
          <a:xfrm>
            <a:off x="-38100" y="0"/>
            <a:ext cx="9144000" cy="6858000"/>
          </a:xfrm>
          <a:prstGeom prst="rect">
            <a:avLst/>
          </a:prstGeom>
          <a:noFill/>
          <a:ln w="9525">
            <a:noFill/>
            <a:miter lim="800000"/>
            <a:headEnd/>
            <a:tailEnd/>
          </a:ln>
        </p:spPr>
      </p:pic>
      <p:sp>
        <p:nvSpPr>
          <p:cNvPr id="4" name="Rectangle 3"/>
          <p:cNvSpPr/>
          <p:nvPr/>
        </p:nvSpPr>
        <p:spPr>
          <a:xfrm>
            <a:off x="152400" y="276367"/>
            <a:ext cx="7395050" cy="764059"/>
          </a:xfrm>
          <a:prstGeom prst="rect">
            <a:avLst/>
          </a:prstGeom>
          <a:solidFill>
            <a:srgbClr val="FFCCFF"/>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Rectangle 9"/>
          <p:cNvSpPr/>
          <p:nvPr/>
        </p:nvSpPr>
        <p:spPr>
          <a:xfrm>
            <a:off x="42632" y="276367"/>
            <a:ext cx="7614585" cy="669414"/>
          </a:xfrm>
          <a:prstGeom prst="rect">
            <a:avLst/>
          </a:prstGeom>
          <a:noFill/>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lnSpc>
                <a:spcPct val="150000"/>
              </a:lnSpc>
              <a:defRPr/>
            </a:pPr>
            <a:r>
              <a:rPr lang="en-US" sz="2500" b="1" smtClean="0">
                <a:ln w="11430"/>
                <a:solidFill>
                  <a:srgbClr val="0000FF"/>
                </a:solidFill>
                <a:effectLst>
                  <a:outerShdw blurRad="50800" dist="39000" dir="5460000" algn="tl">
                    <a:srgbClr val="000000">
                      <a:alpha val="38000"/>
                    </a:srgbClr>
                  </a:outerShdw>
                </a:effectLst>
              </a:rPr>
              <a:t> Làm sao để không vi phạm Luật an ninh mạng ?</a:t>
            </a:r>
            <a:endParaRPr lang="en-US" sz="2500" dirty="0">
              <a:ln w="11430"/>
              <a:solidFill>
                <a:srgbClr val="0000FF"/>
              </a:solidFill>
              <a:effectLst>
                <a:outerShdw blurRad="50800" dist="39000" dir="5460000" algn="tl">
                  <a:srgbClr val="000000">
                    <a:alpha val="38000"/>
                  </a:srgbClr>
                </a:outerShdw>
              </a:effectLst>
            </a:endParaRPr>
          </a:p>
        </p:txBody>
      </p:sp>
      <p:sp>
        <p:nvSpPr>
          <p:cNvPr id="5" name="Rounded Rectangle 4"/>
          <p:cNvSpPr/>
          <p:nvPr/>
        </p:nvSpPr>
        <p:spPr>
          <a:xfrm>
            <a:off x="304800" y="1219201"/>
            <a:ext cx="8610600" cy="533400"/>
          </a:xfrm>
          <a:prstGeom prst="roundRect">
            <a:avLst/>
          </a:prstGeom>
          <a:solidFill>
            <a:srgbClr val="CCF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15000"/>
              </a:lnSpc>
              <a:spcAft>
                <a:spcPts val="1000"/>
              </a:spcAft>
              <a:buSzPts val="1000"/>
              <a:tabLst>
                <a:tab pos="457200" algn="l"/>
              </a:tabLst>
            </a:pPr>
            <a:r>
              <a:rPr lang="en-US" sz="2400" smtClean="0">
                <a:solidFill>
                  <a:srgbClr val="0000FF"/>
                </a:solidFill>
                <a:latin typeface="Times New Roman" pitchFamily="18" charset="0"/>
                <a:ea typeface="Times New Roman"/>
                <a:cs typeface="Times New Roman" pitchFamily="18" charset="0"/>
              </a:rPr>
              <a:t>- Không đăng </a:t>
            </a:r>
            <a:r>
              <a:rPr lang="en-US" sz="2400">
                <a:solidFill>
                  <a:srgbClr val="0000FF"/>
                </a:solidFill>
                <a:latin typeface="Times New Roman" pitchFamily="18" charset="0"/>
                <a:ea typeface="Times New Roman"/>
                <a:cs typeface="Times New Roman" pitchFamily="18" charset="0"/>
              </a:rPr>
              <a:t>tải các nội dung chống phá nhà </a:t>
            </a:r>
            <a:r>
              <a:rPr lang="en-US" sz="2400" smtClean="0">
                <a:solidFill>
                  <a:srgbClr val="0000FF"/>
                </a:solidFill>
                <a:latin typeface="Times New Roman" pitchFamily="18" charset="0"/>
                <a:ea typeface="Times New Roman"/>
                <a:cs typeface="Times New Roman" pitchFamily="18" charset="0"/>
              </a:rPr>
              <a:t>nước</a:t>
            </a:r>
            <a:endParaRPr lang="en-US" sz="2800">
              <a:solidFill>
                <a:srgbClr val="0000FF"/>
              </a:solidFill>
              <a:latin typeface="Times New Roman" pitchFamily="18" charset="0"/>
              <a:ea typeface="Calibri"/>
              <a:cs typeface="Times New Roman" pitchFamily="18" charset="0"/>
            </a:endParaRPr>
          </a:p>
        </p:txBody>
      </p:sp>
      <p:sp>
        <p:nvSpPr>
          <p:cNvPr id="12" name="Rounded Rectangle 11"/>
          <p:cNvSpPr/>
          <p:nvPr/>
        </p:nvSpPr>
        <p:spPr>
          <a:xfrm>
            <a:off x="296839" y="1771935"/>
            <a:ext cx="8610600" cy="761999"/>
          </a:xfrm>
          <a:prstGeom prst="roundRect">
            <a:avLst/>
          </a:prstGeom>
          <a:solidFill>
            <a:srgbClr val="FF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smtClean="0">
                <a:solidFill>
                  <a:srgbClr val="0000FF"/>
                </a:solidFill>
                <a:latin typeface="Times New Roman" pitchFamily="18" charset="0"/>
                <a:cs typeface="Times New Roman" pitchFamily="18" charset="0"/>
              </a:rPr>
              <a:t>- Không </a:t>
            </a:r>
            <a:r>
              <a:rPr lang="en-US" sz="2400">
                <a:solidFill>
                  <a:srgbClr val="0000FF"/>
                </a:solidFill>
                <a:latin typeface="Times New Roman" pitchFamily="18" charset="0"/>
                <a:cs typeface="Times New Roman" pitchFamily="18" charset="0"/>
              </a:rPr>
              <a:t>l</a:t>
            </a:r>
            <a:r>
              <a:rPr lang="en-US" sz="2400" smtClean="0">
                <a:solidFill>
                  <a:srgbClr val="0000FF"/>
                </a:solidFill>
                <a:latin typeface="Times New Roman" pitchFamily="18" charset="0"/>
                <a:ea typeface="Times New Roman"/>
                <a:cs typeface="Times New Roman" pitchFamily="18" charset="0"/>
              </a:rPr>
              <a:t>ôi </a:t>
            </a:r>
            <a:r>
              <a:rPr lang="en-US" sz="2400">
                <a:solidFill>
                  <a:srgbClr val="0000FF"/>
                </a:solidFill>
                <a:latin typeface="Times New Roman" pitchFamily="18" charset="0"/>
                <a:ea typeface="Times New Roman"/>
                <a:cs typeface="Times New Roman" pitchFamily="18" charset="0"/>
              </a:rPr>
              <a:t>kéo, dụ dỗ đào tạo những người tham gia biểu tình bạo loạn</a:t>
            </a:r>
            <a:endParaRPr lang="en-US" sz="2400">
              <a:solidFill>
                <a:srgbClr val="0000FF"/>
              </a:solidFill>
              <a:latin typeface="Times New Roman" pitchFamily="18" charset="0"/>
              <a:cs typeface="Times New Roman" pitchFamily="18" charset="0"/>
            </a:endParaRPr>
          </a:p>
        </p:txBody>
      </p:sp>
      <p:sp>
        <p:nvSpPr>
          <p:cNvPr id="14" name="Rounded Rectangle 13"/>
          <p:cNvSpPr/>
          <p:nvPr/>
        </p:nvSpPr>
        <p:spPr>
          <a:xfrm>
            <a:off x="360361" y="2533934"/>
            <a:ext cx="8594678" cy="609600"/>
          </a:xfrm>
          <a:prstGeom prst="roundRect">
            <a:avLst/>
          </a:prstGeom>
          <a:solidFill>
            <a:srgbClr val="FF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smtClean="0">
                <a:solidFill>
                  <a:srgbClr val="0000FF"/>
                </a:solidFill>
                <a:latin typeface="Times New Roman" pitchFamily="18" charset="0"/>
                <a:cs typeface="Times New Roman" pitchFamily="18" charset="0"/>
              </a:rPr>
              <a:t>- Không v</a:t>
            </a:r>
            <a:r>
              <a:rPr lang="en-US" sz="2400" smtClean="0">
                <a:solidFill>
                  <a:srgbClr val="0000FF"/>
                </a:solidFill>
                <a:latin typeface="Times New Roman" pitchFamily="18" charset="0"/>
                <a:ea typeface="Times New Roman"/>
                <a:cs typeface="Times New Roman" pitchFamily="18" charset="0"/>
              </a:rPr>
              <a:t>u </a:t>
            </a:r>
            <a:r>
              <a:rPr lang="en-US" sz="2400">
                <a:solidFill>
                  <a:srgbClr val="0000FF"/>
                </a:solidFill>
                <a:latin typeface="Times New Roman" pitchFamily="18" charset="0"/>
                <a:ea typeface="Times New Roman"/>
                <a:cs typeface="Times New Roman" pitchFamily="18" charset="0"/>
              </a:rPr>
              <a:t>khống, làm nhục người khác</a:t>
            </a:r>
            <a:endParaRPr lang="en-US" sz="2400">
              <a:solidFill>
                <a:srgbClr val="0000FF"/>
              </a:solidFill>
              <a:latin typeface="Times New Roman" pitchFamily="18" charset="0"/>
              <a:cs typeface="Times New Roman" pitchFamily="18" charset="0"/>
            </a:endParaRPr>
          </a:p>
        </p:txBody>
      </p:sp>
      <p:sp>
        <p:nvSpPr>
          <p:cNvPr id="11" name="Rounded Rectangle 10"/>
          <p:cNvSpPr/>
          <p:nvPr/>
        </p:nvSpPr>
        <p:spPr>
          <a:xfrm>
            <a:off x="371734" y="3143534"/>
            <a:ext cx="8594678" cy="895066"/>
          </a:xfrm>
          <a:prstGeom prst="roundRect">
            <a:avLst/>
          </a:prstGeom>
          <a:solidFill>
            <a:srgbClr val="CC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smtClean="0">
                <a:solidFill>
                  <a:srgbClr val="0000FF"/>
                </a:solidFill>
                <a:latin typeface="Times New Roman" pitchFamily="18" charset="0"/>
                <a:cs typeface="Times New Roman" pitchFamily="18" charset="0"/>
              </a:rPr>
              <a:t>- Không đ</a:t>
            </a:r>
            <a:r>
              <a:rPr lang="en-US" sz="2400" smtClean="0">
                <a:solidFill>
                  <a:srgbClr val="0000FF"/>
                </a:solidFill>
                <a:latin typeface="Times New Roman" pitchFamily="18" charset="0"/>
                <a:ea typeface="Times New Roman"/>
                <a:cs typeface="Times New Roman" pitchFamily="18" charset="0"/>
              </a:rPr>
              <a:t>ăng </a:t>
            </a:r>
            <a:r>
              <a:rPr lang="en-US" sz="2400">
                <a:solidFill>
                  <a:srgbClr val="0000FF"/>
                </a:solidFill>
                <a:latin typeface="Times New Roman" pitchFamily="18" charset="0"/>
                <a:ea typeface="Times New Roman"/>
                <a:cs typeface="Times New Roman" pitchFamily="18" charset="0"/>
              </a:rPr>
              <a:t>tải những thông tin sai sự thật với nội dung xâm phạm trật tự quản lý kinh tế</a:t>
            </a:r>
            <a:endParaRPr lang="en-US" sz="2400">
              <a:solidFill>
                <a:srgbClr val="0000FF"/>
              </a:solidFill>
              <a:latin typeface="Times New Roman" pitchFamily="18" charset="0"/>
              <a:cs typeface="Times New Roman" pitchFamily="18" charset="0"/>
            </a:endParaRPr>
          </a:p>
        </p:txBody>
      </p:sp>
      <p:sp>
        <p:nvSpPr>
          <p:cNvPr id="13" name="Rounded Rectangle 12"/>
          <p:cNvSpPr/>
          <p:nvPr/>
        </p:nvSpPr>
        <p:spPr>
          <a:xfrm>
            <a:off x="371734" y="4039738"/>
            <a:ext cx="8594678" cy="913262"/>
          </a:xfrm>
          <a:prstGeom prst="roundRect">
            <a:avLst/>
          </a:prstGeom>
          <a:solidFill>
            <a:srgbClr val="FF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15000"/>
              </a:lnSpc>
              <a:spcAft>
                <a:spcPts val="1000"/>
              </a:spcAft>
              <a:buSzPts val="1000"/>
              <a:tabLst>
                <a:tab pos="457200" algn="l"/>
              </a:tabLst>
            </a:pPr>
            <a:r>
              <a:rPr lang="en-US" sz="2400" smtClean="0">
                <a:solidFill>
                  <a:srgbClr val="0000FF"/>
                </a:solidFill>
                <a:latin typeface="Times New Roman" pitchFamily="18" charset="0"/>
                <a:cs typeface="Times New Roman" pitchFamily="18" charset="0"/>
              </a:rPr>
              <a:t>- Không đ</a:t>
            </a:r>
            <a:r>
              <a:rPr lang="en-US" sz="2400" smtClean="0">
                <a:solidFill>
                  <a:srgbClr val="0000FF"/>
                </a:solidFill>
                <a:latin typeface="Times New Roman" pitchFamily="18" charset="0"/>
                <a:ea typeface="Times New Roman"/>
                <a:cs typeface="Times New Roman" pitchFamily="18" charset="0"/>
              </a:rPr>
              <a:t>ăng </a:t>
            </a:r>
            <a:r>
              <a:rPr lang="en-US" sz="2400">
                <a:solidFill>
                  <a:srgbClr val="0000FF"/>
                </a:solidFill>
                <a:latin typeface="Times New Roman" pitchFamily="18" charset="0"/>
                <a:ea typeface="Times New Roman"/>
                <a:cs typeface="Times New Roman" pitchFamily="18" charset="0"/>
              </a:rPr>
              <a:t>tải những thông tin dâm ô, tệ nạn xã hội, phá hội thuần phong mỹ tục của dân tộc và đạo đức nhân loại.</a:t>
            </a:r>
            <a:endParaRPr lang="en-US" sz="2800">
              <a:solidFill>
                <a:srgbClr val="0000FF"/>
              </a:solidFill>
              <a:latin typeface="Times New Roman" pitchFamily="18" charset="0"/>
              <a:ea typeface="Calibri"/>
              <a:cs typeface="Times New Roman" pitchFamily="18" charset="0"/>
            </a:endParaRPr>
          </a:p>
        </p:txBody>
      </p:sp>
      <p:sp>
        <p:nvSpPr>
          <p:cNvPr id="17" name="Rounded Rectangle 16"/>
          <p:cNvSpPr/>
          <p:nvPr/>
        </p:nvSpPr>
        <p:spPr>
          <a:xfrm>
            <a:off x="425355" y="4932528"/>
            <a:ext cx="8610600" cy="782471"/>
          </a:xfrm>
          <a:prstGeom prst="roundRect">
            <a:avLst/>
          </a:prstGeom>
          <a:solidFill>
            <a:srgbClr val="CC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15000"/>
              </a:lnSpc>
              <a:spcAft>
                <a:spcPts val="1000"/>
              </a:spcAft>
              <a:buSzPts val="1000"/>
              <a:tabLst>
                <a:tab pos="457200" algn="l"/>
              </a:tabLst>
            </a:pPr>
            <a:r>
              <a:rPr lang="en-US" sz="2400" smtClean="0">
                <a:solidFill>
                  <a:srgbClr val="0000FF"/>
                </a:solidFill>
                <a:latin typeface="Times New Roman" pitchFamily="18" charset="0"/>
                <a:ea typeface="Times New Roman"/>
                <a:cs typeface="Times New Roman" pitchFamily="18" charset="0"/>
              </a:rPr>
              <a:t>- Không </a:t>
            </a:r>
            <a:r>
              <a:rPr lang="en-US" sz="2400">
                <a:solidFill>
                  <a:srgbClr val="0000FF"/>
                </a:solidFill>
                <a:latin typeface="Times New Roman" pitchFamily="18" charset="0"/>
                <a:ea typeface="Times New Roman"/>
                <a:cs typeface="Times New Roman" pitchFamily="18" charset="0"/>
              </a:rPr>
              <a:t>được sản xuất các phần mềm gây hại trong hoạt động của máy tính viễn thông</a:t>
            </a:r>
            <a:endParaRPr lang="en-US" sz="2800">
              <a:solidFill>
                <a:srgbClr val="0000FF"/>
              </a:solidFill>
              <a:latin typeface="Times New Roman" pitchFamily="18" charset="0"/>
              <a:ea typeface="Calibri"/>
              <a:cs typeface="Times New Roman" pitchFamily="18" charset="0"/>
            </a:endParaRPr>
          </a:p>
        </p:txBody>
      </p:sp>
    </p:spTree>
    <p:extLst>
      <p:ext uri="{BB962C8B-B14F-4D97-AF65-F5344CB8AC3E}">
        <p14:creationId xmlns:p14="http://schemas.microsoft.com/office/powerpoint/2010/main" val="263909301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ctrTitle"/>
          </p:nvPr>
        </p:nvSpPr>
        <p:spPr/>
        <p:txBody>
          <a:bodyPr/>
          <a:lstStyle/>
          <a:p>
            <a:pPr eaLnBrk="1" hangingPunct="1"/>
            <a:endParaRPr lang="en-US" dirty="0" smtClean="0"/>
          </a:p>
        </p:txBody>
      </p:sp>
      <p:sp>
        <p:nvSpPr>
          <p:cNvPr id="3" name="Subtitle 2"/>
          <p:cNvSpPr>
            <a:spLocks noGrp="1"/>
          </p:cNvSpPr>
          <p:nvPr>
            <p:ph type="subTitle" idx="1"/>
          </p:nvPr>
        </p:nvSpPr>
        <p:spPr/>
        <p:txBody>
          <a:bodyPr rtlCol="0">
            <a:normAutofit/>
          </a:bodyPr>
          <a:lstStyle/>
          <a:p>
            <a:pPr eaLnBrk="1" fontAlgn="auto" hangingPunct="1">
              <a:spcAft>
                <a:spcPts val="0"/>
              </a:spcAft>
              <a:buFont typeface="Arial" pitchFamily="34" charset="0"/>
              <a:buNone/>
              <a:defRPr/>
            </a:pPr>
            <a:endParaRPr lang="en-US" dirty="0" smtClean="0"/>
          </a:p>
        </p:txBody>
      </p:sp>
      <p:pic>
        <p:nvPicPr>
          <p:cNvPr id="2052" name="Picture 2" descr="1 (66)"/>
          <p:cNvPicPr>
            <a:picLocks noChangeAspect="1" noChangeArrowheads="1"/>
          </p:cNvPicPr>
          <p:nvPr/>
        </p:nvPicPr>
        <p:blipFill>
          <a:blip r:embed="rId2"/>
          <a:srcRect/>
          <a:stretch>
            <a:fillRect/>
          </a:stretch>
        </p:blipFill>
        <p:spPr bwMode="auto">
          <a:xfrm>
            <a:off x="-38100" y="0"/>
            <a:ext cx="9144000" cy="6858000"/>
          </a:xfrm>
          <a:prstGeom prst="rect">
            <a:avLst/>
          </a:prstGeom>
          <a:noFill/>
          <a:ln w="9525">
            <a:noFill/>
            <a:miter lim="800000"/>
            <a:headEnd/>
            <a:tailEnd/>
          </a:ln>
        </p:spPr>
      </p:pic>
      <p:sp>
        <p:nvSpPr>
          <p:cNvPr id="4" name="Rectangle 3"/>
          <p:cNvSpPr/>
          <p:nvPr/>
        </p:nvSpPr>
        <p:spPr>
          <a:xfrm>
            <a:off x="152400" y="276367"/>
            <a:ext cx="7395050" cy="764059"/>
          </a:xfrm>
          <a:prstGeom prst="rect">
            <a:avLst/>
          </a:prstGeom>
          <a:solidFill>
            <a:srgbClr val="FFCCFF"/>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Rectangle 9"/>
          <p:cNvSpPr/>
          <p:nvPr/>
        </p:nvSpPr>
        <p:spPr>
          <a:xfrm>
            <a:off x="42632" y="276367"/>
            <a:ext cx="7614585" cy="669414"/>
          </a:xfrm>
          <a:prstGeom prst="rect">
            <a:avLst/>
          </a:prstGeom>
          <a:noFill/>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lnSpc>
                <a:spcPct val="150000"/>
              </a:lnSpc>
              <a:defRPr/>
            </a:pPr>
            <a:r>
              <a:rPr lang="en-US" sz="2500" b="1" smtClean="0">
                <a:ln w="11430"/>
                <a:solidFill>
                  <a:srgbClr val="0000FF"/>
                </a:solidFill>
                <a:effectLst>
                  <a:outerShdw blurRad="50800" dist="39000" dir="5460000" algn="tl">
                    <a:srgbClr val="000000">
                      <a:alpha val="38000"/>
                    </a:srgbClr>
                  </a:outerShdw>
                </a:effectLst>
              </a:rPr>
              <a:t> Làm sao để không vi phạm Luật an ninh mạng ?</a:t>
            </a:r>
            <a:endParaRPr lang="en-US" sz="2500" dirty="0">
              <a:ln w="11430"/>
              <a:solidFill>
                <a:srgbClr val="0000FF"/>
              </a:solidFill>
              <a:effectLst>
                <a:outerShdw blurRad="50800" dist="39000" dir="5460000" algn="tl">
                  <a:srgbClr val="000000">
                    <a:alpha val="38000"/>
                  </a:srgbClr>
                </a:outerShdw>
              </a:effectLst>
            </a:endParaRPr>
          </a:p>
        </p:txBody>
      </p:sp>
      <p:sp>
        <p:nvSpPr>
          <p:cNvPr id="5" name="Rounded Rectangle 4"/>
          <p:cNvSpPr/>
          <p:nvPr/>
        </p:nvSpPr>
        <p:spPr>
          <a:xfrm>
            <a:off x="261582" y="1040426"/>
            <a:ext cx="8610600" cy="940774"/>
          </a:xfrm>
          <a:prstGeom prst="roundRect">
            <a:avLst/>
          </a:prstGeom>
          <a:solidFill>
            <a:srgbClr val="CCF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nSpc>
                <a:spcPct val="115000"/>
              </a:lnSpc>
              <a:spcAft>
                <a:spcPts val="1000"/>
              </a:spcAft>
              <a:buSzPts val="1000"/>
              <a:tabLst>
                <a:tab pos="457200" algn="l"/>
              </a:tabLst>
            </a:pPr>
            <a:r>
              <a:rPr lang="en-US" sz="2400" smtClean="0">
                <a:solidFill>
                  <a:srgbClr val="0000FF"/>
                </a:solidFill>
                <a:latin typeface="Times New Roman" pitchFamily="18" charset="0"/>
                <a:ea typeface="Times New Roman"/>
                <a:cs typeface="Times New Roman" pitchFamily="18" charset="0"/>
              </a:rPr>
              <a:t>- </a:t>
            </a:r>
            <a:r>
              <a:rPr lang="en-US" sz="2400">
                <a:solidFill>
                  <a:srgbClr val="0000FF"/>
                </a:solidFill>
                <a:latin typeface="Times New Roman" pitchFamily="18" charset="0"/>
                <a:cs typeface="Times New Roman" pitchFamily="18" charset="0"/>
              </a:rPr>
              <a:t>Không </a:t>
            </a:r>
            <a:r>
              <a:rPr lang="en-US" sz="2400">
                <a:solidFill>
                  <a:srgbClr val="0000FF"/>
                </a:solidFill>
                <a:latin typeface="Times New Roman" pitchFamily="18" charset="0"/>
                <a:ea typeface="Times New Roman"/>
                <a:cs typeface="Times New Roman" pitchFamily="18" charset="0"/>
              </a:rPr>
              <a:t>được phá hoại hệ thống thông tin quan trọng về an ninh quốc </a:t>
            </a:r>
            <a:r>
              <a:rPr lang="en-US" sz="2400" smtClean="0">
                <a:solidFill>
                  <a:srgbClr val="0000FF"/>
                </a:solidFill>
                <a:latin typeface="Times New Roman" pitchFamily="18" charset="0"/>
                <a:ea typeface="Times New Roman"/>
                <a:cs typeface="Times New Roman" pitchFamily="18" charset="0"/>
              </a:rPr>
              <a:t>gia</a:t>
            </a:r>
            <a:endParaRPr lang="en-US" sz="2800">
              <a:solidFill>
                <a:srgbClr val="0000FF"/>
              </a:solidFill>
              <a:latin typeface="Times New Roman" pitchFamily="18" charset="0"/>
              <a:ea typeface="Calibri"/>
              <a:cs typeface="Times New Roman" pitchFamily="18" charset="0"/>
            </a:endParaRPr>
          </a:p>
        </p:txBody>
      </p:sp>
    </p:spTree>
    <p:extLst>
      <p:ext uri="{BB962C8B-B14F-4D97-AF65-F5344CB8AC3E}">
        <p14:creationId xmlns:p14="http://schemas.microsoft.com/office/powerpoint/2010/main" val="307248127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ctrTitle"/>
          </p:nvPr>
        </p:nvSpPr>
        <p:spPr/>
        <p:txBody>
          <a:bodyPr/>
          <a:lstStyle/>
          <a:p>
            <a:pPr eaLnBrk="1" hangingPunct="1"/>
            <a:endParaRPr lang="en-US" dirty="0" smtClean="0"/>
          </a:p>
        </p:txBody>
      </p:sp>
      <p:sp>
        <p:nvSpPr>
          <p:cNvPr id="3" name="Subtitle 2"/>
          <p:cNvSpPr>
            <a:spLocks noGrp="1"/>
          </p:cNvSpPr>
          <p:nvPr>
            <p:ph type="subTitle" idx="1"/>
          </p:nvPr>
        </p:nvSpPr>
        <p:spPr/>
        <p:txBody>
          <a:bodyPr rtlCol="0">
            <a:normAutofit/>
          </a:bodyPr>
          <a:lstStyle/>
          <a:p>
            <a:pPr eaLnBrk="1" fontAlgn="auto" hangingPunct="1">
              <a:spcAft>
                <a:spcPts val="0"/>
              </a:spcAft>
              <a:buFont typeface="Arial" pitchFamily="34" charset="0"/>
              <a:buNone/>
              <a:defRPr/>
            </a:pPr>
            <a:endParaRPr lang="en-US" dirty="0" smtClean="0"/>
          </a:p>
        </p:txBody>
      </p:sp>
      <p:pic>
        <p:nvPicPr>
          <p:cNvPr id="2052" name="Picture 2" descr="1 (66)"/>
          <p:cNvPicPr>
            <a:picLocks noChangeAspect="1" noChangeArrowheads="1"/>
          </p:cNvPicPr>
          <p:nvPr/>
        </p:nvPicPr>
        <p:blipFill>
          <a:blip r:embed="rId2"/>
          <a:srcRect/>
          <a:stretch>
            <a:fillRect/>
          </a:stretch>
        </p:blipFill>
        <p:spPr bwMode="auto">
          <a:xfrm>
            <a:off x="-38100" y="0"/>
            <a:ext cx="9144000" cy="6858000"/>
          </a:xfrm>
          <a:prstGeom prst="rect">
            <a:avLst/>
          </a:prstGeom>
          <a:noFill/>
          <a:ln w="9525">
            <a:noFill/>
            <a:miter lim="800000"/>
            <a:headEnd/>
            <a:tailEnd/>
          </a:ln>
        </p:spPr>
      </p:pic>
      <p:sp>
        <p:nvSpPr>
          <p:cNvPr id="4" name="Rectangle 3"/>
          <p:cNvSpPr/>
          <p:nvPr/>
        </p:nvSpPr>
        <p:spPr>
          <a:xfrm>
            <a:off x="152400" y="276367"/>
            <a:ext cx="7395050" cy="764059"/>
          </a:xfrm>
          <a:prstGeom prst="rect">
            <a:avLst/>
          </a:prstGeom>
          <a:solidFill>
            <a:srgbClr val="FFCCFF"/>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Rectangle 9"/>
          <p:cNvSpPr/>
          <p:nvPr/>
        </p:nvSpPr>
        <p:spPr>
          <a:xfrm>
            <a:off x="42632" y="276367"/>
            <a:ext cx="7614585" cy="669414"/>
          </a:xfrm>
          <a:prstGeom prst="rect">
            <a:avLst/>
          </a:prstGeom>
          <a:noFill/>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lnSpc>
                <a:spcPct val="150000"/>
              </a:lnSpc>
              <a:defRPr/>
            </a:pPr>
            <a:r>
              <a:rPr lang="en-US" sz="2500" b="1" smtClean="0">
                <a:ln w="11430"/>
                <a:solidFill>
                  <a:srgbClr val="0000FF"/>
                </a:solidFill>
                <a:effectLst>
                  <a:outerShdw blurRad="50800" dist="39000" dir="5460000" algn="tl">
                    <a:srgbClr val="000000">
                      <a:alpha val="38000"/>
                    </a:srgbClr>
                  </a:outerShdw>
                </a:effectLst>
              </a:rPr>
              <a:t> Làm sao để không vi phạm Luật an ninh mạng ?</a:t>
            </a:r>
            <a:endParaRPr lang="en-US" sz="2500" dirty="0">
              <a:ln w="11430"/>
              <a:solidFill>
                <a:srgbClr val="0000FF"/>
              </a:solidFill>
              <a:effectLst>
                <a:outerShdw blurRad="50800" dist="39000" dir="5460000" algn="tl">
                  <a:srgbClr val="000000">
                    <a:alpha val="38000"/>
                  </a:srgbClr>
                </a:outerShdw>
              </a:effectLst>
            </a:endParaRPr>
          </a:p>
        </p:txBody>
      </p:sp>
      <p:sp>
        <p:nvSpPr>
          <p:cNvPr id="5" name="Rounded Rectangle 4"/>
          <p:cNvSpPr/>
          <p:nvPr/>
        </p:nvSpPr>
        <p:spPr>
          <a:xfrm>
            <a:off x="261582" y="1040426"/>
            <a:ext cx="8610600" cy="940774"/>
          </a:xfrm>
          <a:prstGeom prst="roundRect">
            <a:avLst/>
          </a:prstGeom>
          <a:solidFill>
            <a:srgbClr val="CCF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15000"/>
              </a:lnSpc>
              <a:spcAft>
                <a:spcPts val="1000"/>
              </a:spcAft>
              <a:buSzPts val="1000"/>
              <a:tabLst>
                <a:tab pos="457200" algn="l"/>
              </a:tabLst>
            </a:pPr>
            <a:r>
              <a:rPr lang="en-US" sz="2400" smtClean="0">
                <a:solidFill>
                  <a:srgbClr val="0000FF"/>
                </a:solidFill>
                <a:latin typeface="Times New Roman" pitchFamily="18" charset="0"/>
                <a:ea typeface="Times New Roman"/>
                <a:cs typeface="Times New Roman" pitchFamily="18" charset="0"/>
              </a:rPr>
              <a:t>- </a:t>
            </a:r>
            <a:r>
              <a:rPr lang="en-US" sz="2400">
                <a:solidFill>
                  <a:srgbClr val="0000FF"/>
                </a:solidFill>
                <a:latin typeface="Times New Roman" pitchFamily="18" charset="0"/>
                <a:cs typeface="Times New Roman" pitchFamily="18" charset="0"/>
              </a:rPr>
              <a:t>Không </a:t>
            </a:r>
            <a:r>
              <a:rPr lang="en-US" sz="2400">
                <a:solidFill>
                  <a:srgbClr val="0000FF"/>
                </a:solidFill>
                <a:latin typeface="Times New Roman" pitchFamily="18" charset="0"/>
                <a:ea typeface="Times New Roman"/>
                <a:cs typeface="Times New Roman" pitchFamily="18" charset="0"/>
              </a:rPr>
              <a:t>được phá hoại hệ thống thông tin quan trọng về an ninh quốc </a:t>
            </a:r>
            <a:r>
              <a:rPr lang="en-US" sz="2400" smtClean="0">
                <a:solidFill>
                  <a:srgbClr val="0000FF"/>
                </a:solidFill>
                <a:latin typeface="Times New Roman" pitchFamily="18" charset="0"/>
                <a:ea typeface="Times New Roman"/>
                <a:cs typeface="Times New Roman" pitchFamily="18" charset="0"/>
              </a:rPr>
              <a:t>gia</a:t>
            </a:r>
            <a:endParaRPr lang="en-US" sz="2800">
              <a:solidFill>
                <a:srgbClr val="0000FF"/>
              </a:solidFill>
              <a:latin typeface="Times New Roman" pitchFamily="18" charset="0"/>
              <a:ea typeface="Calibri"/>
              <a:cs typeface="Times New Roman" pitchFamily="18" charset="0"/>
            </a:endParaRPr>
          </a:p>
        </p:txBody>
      </p:sp>
      <p:sp>
        <p:nvSpPr>
          <p:cNvPr id="16" name="Rounded Rectangle 15"/>
          <p:cNvSpPr/>
          <p:nvPr/>
        </p:nvSpPr>
        <p:spPr>
          <a:xfrm>
            <a:off x="236561" y="1981200"/>
            <a:ext cx="8610600" cy="1295398"/>
          </a:xfrm>
          <a:prstGeom prst="roundRect">
            <a:avLst/>
          </a:prstGeom>
          <a:solidFill>
            <a:srgbClr val="FF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15000"/>
              </a:lnSpc>
              <a:spcAft>
                <a:spcPts val="1000"/>
              </a:spcAft>
              <a:buSzPts val="1000"/>
              <a:tabLst>
                <a:tab pos="457200" algn="l"/>
              </a:tabLst>
            </a:pPr>
            <a:r>
              <a:rPr lang="en-US" sz="2400" smtClean="0">
                <a:solidFill>
                  <a:srgbClr val="0000FF"/>
                </a:solidFill>
                <a:latin typeface="Times New Roman" pitchFamily="18" charset="0"/>
                <a:cs typeface="Times New Roman" pitchFamily="18" charset="0"/>
              </a:rPr>
              <a:t>- Không </a:t>
            </a:r>
            <a:r>
              <a:rPr lang="en-US" sz="2400" smtClean="0">
                <a:solidFill>
                  <a:srgbClr val="0000FF"/>
                </a:solidFill>
                <a:latin typeface="Times New Roman" pitchFamily="18" charset="0"/>
                <a:ea typeface="Times New Roman"/>
                <a:cs typeface="Times New Roman" pitchFamily="18" charset="0"/>
              </a:rPr>
              <a:t>cung </a:t>
            </a:r>
            <a:r>
              <a:rPr lang="en-US" sz="2400">
                <a:solidFill>
                  <a:srgbClr val="0000FF"/>
                </a:solidFill>
                <a:latin typeface="Times New Roman" pitchFamily="18" charset="0"/>
                <a:ea typeface="Times New Roman"/>
                <a:cs typeface="Times New Roman" pitchFamily="18" charset="0"/>
              </a:rPr>
              <a:t>cấp thông tin sai sự thật làm hoang mang trong lòng dân thiệt hại cho các hoạt động kinh tế. Gây khó khăn cho những người thi hành công vụ</a:t>
            </a:r>
            <a:endParaRPr lang="en-US" sz="2800">
              <a:solidFill>
                <a:srgbClr val="0000FF"/>
              </a:solidFill>
              <a:latin typeface="Times New Roman" pitchFamily="18" charset="0"/>
              <a:ea typeface="Calibri"/>
              <a:cs typeface="Times New Roman" pitchFamily="18" charset="0"/>
            </a:endParaRPr>
          </a:p>
        </p:txBody>
      </p:sp>
    </p:spTree>
    <p:extLst>
      <p:ext uri="{BB962C8B-B14F-4D97-AF65-F5344CB8AC3E}">
        <p14:creationId xmlns:p14="http://schemas.microsoft.com/office/powerpoint/2010/main" val="300811824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ctrTitle"/>
          </p:nvPr>
        </p:nvSpPr>
        <p:spPr/>
        <p:txBody>
          <a:bodyPr/>
          <a:lstStyle/>
          <a:p>
            <a:pPr eaLnBrk="1" hangingPunct="1"/>
            <a:endParaRPr lang="en-US" dirty="0" smtClean="0"/>
          </a:p>
        </p:txBody>
      </p:sp>
      <p:sp>
        <p:nvSpPr>
          <p:cNvPr id="3" name="Subtitle 2"/>
          <p:cNvSpPr>
            <a:spLocks noGrp="1"/>
          </p:cNvSpPr>
          <p:nvPr>
            <p:ph type="subTitle" idx="1"/>
          </p:nvPr>
        </p:nvSpPr>
        <p:spPr/>
        <p:txBody>
          <a:bodyPr rtlCol="0">
            <a:normAutofit/>
          </a:bodyPr>
          <a:lstStyle/>
          <a:p>
            <a:pPr eaLnBrk="1" fontAlgn="auto" hangingPunct="1">
              <a:spcAft>
                <a:spcPts val="0"/>
              </a:spcAft>
              <a:buFont typeface="Arial" pitchFamily="34" charset="0"/>
              <a:buNone/>
              <a:defRPr/>
            </a:pPr>
            <a:endParaRPr lang="en-US" dirty="0" smtClean="0"/>
          </a:p>
        </p:txBody>
      </p:sp>
      <p:pic>
        <p:nvPicPr>
          <p:cNvPr id="2052" name="Picture 2" descr="1 (66)"/>
          <p:cNvPicPr>
            <a:picLocks noChangeAspect="1" noChangeArrowheads="1"/>
          </p:cNvPicPr>
          <p:nvPr/>
        </p:nvPicPr>
        <p:blipFill>
          <a:blip r:embed="rId2"/>
          <a:srcRect/>
          <a:stretch>
            <a:fillRect/>
          </a:stretch>
        </p:blipFill>
        <p:spPr bwMode="auto">
          <a:xfrm>
            <a:off x="-15922" y="0"/>
            <a:ext cx="9144000" cy="6858000"/>
          </a:xfrm>
          <a:prstGeom prst="rect">
            <a:avLst/>
          </a:prstGeom>
          <a:noFill/>
          <a:ln w="9525">
            <a:noFill/>
            <a:miter lim="800000"/>
            <a:headEnd/>
            <a:tailEnd/>
          </a:ln>
        </p:spPr>
      </p:pic>
      <p:pic>
        <p:nvPicPr>
          <p:cNvPr id="10" name="Picture 9" descr="Những điều cần biết về luật an ninh mạng"/>
          <p:cNvPicPr/>
          <p:nvPr/>
        </p:nvPicPr>
        <p:blipFill>
          <a:blip r:embed="rId3">
            <a:extLst>
              <a:ext uri="{28A0092B-C50C-407E-A947-70E740481C1C}">
                <a14:useLocalDpi xmlns:a14="http://schemas.microsoft.com/office/drawing/2010/main" val="0"/>
              </a:ext>
            </a:extLst>
          </a:blip>
          <a:srcRect/>
          <a:stretch>
            <a:fillRect/>
          </a:stretch>
        </p:blipFill>
        <p:spPr bwMode="auto">
          <a:xfrm>
            <a:off x="-15922" y="-14785"/>
            <a:ext cx="9334500" cy="7029734"/>
          </a:xfrm>
          <a:prstGeom prst="rect">
            <a:avLst/>
          </a:prstGeom>
          <a:noFill/>
          <a:ln>
            <a:noFill/>
          </a:ln>
        </p:spPr>
      </p:pic>
      <p:sp>
        <p:nvSpPr>
          <p:cNvPr id="4" name="Rectangle 3"/>
          <p:cNvSpPr/>
          <p:nvPr/>
        </p:nvSpPr>
        <p:spPr>
          <a:xfrm>
            <a:off x="2346278" y="6098274"/>
            <a:ext cx="6781800" cy="762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smtClean="0">
                <a:latin typeface="Times New Roman" pitchFamily="18" charset="0"/>
                <a:cs typeface="Times New Roman" pitchFamily="18" charset="0"/>
              </a:rPr>
              <a:t>CÓ HIỆU LỰC TỪ NGÀY 01-01-2019</a:t>
            </a:r>
            <a:endParaRPr lang="en-US" sz="3000" b="1">
              <a:latin typeface="Times New Roman" pitchFamily="18" charset="0"/>
              <a:cs typeface="Times New Roman" pitchFamily="18" charset="0"/>
            </a:endParaRPr>
          </a:p>
        </p:txBody>
      </p:sp>
    </p:spTree>
    <p:extLst>
      <p:ext uri="{BB962C8B-B14F-4D97-AF65-F5344CB8AC3E}">
        <p14:creationId xmlns:p14="http://schemas.microsoft.com/office/powerpoint/2010/main" val="369959536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ctrTitle"/>
          </p:nvPr>
        </p:nvSpPr>
        <p:spPr/>
        <p:txBody>
          <a:bodyPr/>
          <a:lstStyle/>
          <a:p>
            <a:pPr eaLnBrk="1" hangingPunct="1"/>
            <a:endParaRPr lang="en-US" dirty="0" smtClean="0"/>
          </a:p>
        </p:txBody>
      </p:sp>
      <p:sp>
        <p:nvSpPr>
          <p:cNvPr id="3" name="Subtitle 2"/>
          <p:cNvSpPr>
            <a:spLocks noGrp="1"/>
          </p:cNvSpPr>
          <p:nvPr>
            <p:ph type="subTitle" idx="1"/>
          </p:nvPr>
        </p:nvSpPr>
        <p:spPr/>
        <p:txBody>
          <a:bodyPr rtlCol="0">
            <a:normAutofit/>
          </a:bodyPr>
          <a:lstStyle/>
          <a:p>
            <a:pPr eaLnBrk="1" fontAlgn="auto" hangingPunct="1">
              <a:spcAft>
                <a:spcPts val="0"/>
              </a:spcAft>
              <a:buFont typeface="Arial" pitchFamily="34" charset="0"/>
              <a:buNone/>
              <a:defRPr/>
            </a:pPr>
            <a:endParaRPr lang="en-US" dirty="0" smtClean="0"/>
          </a:p>
        </p:txBody>
      </p:sp>
      <p:pic>
        <p:nvPicPr>
          <p:cNvPr id="2052" name="Picture 2" descr="1 (66)"/>
          <p:cNvPicPr>
            <a:picLocks noChangeAspect="1" noChangeArrowheads="1"/>
          </p:cNvPicPr>
          <p:nvPr/>
        </p:nvPicPr>
        <p:blipFill>
          <a:blip r:embed="rId2"/>
          <a:srcRect/>
          <a:stretch>
            <a:fillRect/>
          </a:stretch>
        </p:blipFill>
        <p:spPr bwMode="auto">
          <a:xfrm>
            <a:off x="-38100" y="0"/>
            <a:ext cx="9144000" cy="6858000"/>
          </a:xfrm>
          <a:prstGeom prst="rect">
            <a:avLst/>
          </a:prstGeom>
          <a:noFill/>
          <a:ln w="9525">
            <a:noFill/>
            <a:miter lim="800000"/>
            <a:headEnd/>
            <a:tailEnd/>
          </a:ln>
        </p:spPr>
      </p:pic>
      <p:sp>
        <p:nvSpPr>
          <p:cNvPr id="4" name="Rectangle 3"/>
          <p:cNvSpPr/>
          <p:nvPr/>
        </p:nvSpPr>
        <p:spPr>
          <a:xfrm>
            <a:off x="152400" y="276367"/>
            <a:ext cx="7395050" cy="764059"/>
          </a:xfrm>
          <a:prstGeom prst="rect">
            <a:avLst/>
          </a:prstGeom>
          <a:solidFill>
            <a:srgbClr val="FFCCFF"/>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Rectangle 9"/>
          <p:cNvSpPr/>
          <p:nvPr/>
        </p:nvSpPr>
        <p:spPr>
          <a:xfrm>
            <a:off x="42632" y="276367"/>
            <a:ext cx="7614585" cy="669414"/>
          </a:xfrm>
          <a:prstGeom prst="rect">
            <a:avLst/>
          </a:prstGeom>
          <a:noFill/>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lnSpc>
                <a:spcPct val="150000"/>
              </a:lnSpc>
              <a:defRPr/>
            </a:pPr>
            <a:r>
              <a:rPr lang="en-US" sz="2500" b="1" smtClean="0">
                <a:ln w="11430"/>
                <a:solidFill>
                  <a:srgbClr val="0000FF"/>
                </a:solidFill>
                <a:effectLst>
                  <a:outerShdw blurRad="50800" dist="39000" dir="5460000" algn="tl">
                    <a:srgbClr val="000000">
                      <a:alpha val="38000"/>
                    </a:srgbClr>
                  </a:outerShdw>
                </a:effectLst>
              </a:rPr>
              <a:t> Làm sao để không vi phạm Luật an ninh mạng ?</a:t>
            </a:r>
            <a:endParaRPr lang="en-US" sz="2500" dirty="0">
              <a:ln w="11430"/>
              <a:solidFill>
                <a:srgbClr val="0000FF"/>
              </a:solidFill>
              <a:effectLst>
                <a:outerShdw blurRad="50800" dist="39000" dir="5460000" algn="tl">
                  <a:srgbClr val="000000">
                    <a:alpha val="38000"/>
                  </a:srgbClr>
                </a:outerShdw>
              </a:effectLst>
            </a:endParaRPr>
          </a:p>
        </p:txBody>
      </p:sp>
      <p:sp>
        <p:nvSpPr>
          <p:cNvPr id="5" name="Rounded Rectangle 4"/>
          <p:cNvSpPr/>
          <p:nvPr/>
        </p:nvSpPr>
        <p:spPr>
          <a:xfrm>
            <a:off x="261582" y="1040426"/>
            <a:ext cx="8610600" cy="940774"/>
          </a:xfrm>
          <a:prstGeom prst="roundRect">
            <a:avLst/>
          </a:prstGeom>
          <a:solidFill>
            <a:srgbClr val="CCF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15000"/>
              </a:lnSpc>
              <a:spcAft>
                <a:spcPts val="1000"/>
              </a:spcAft>
              <a:buSzPts val="1000"/>
              <a:tabLst>
                <a:tab pos="457200" algn="l"/>
              </a:tabLst>
            </a:pPr>
            <a:r>
              <a:rPr lang="en-US" sz="2400" smtClean="0">
                <a:solidFill>
                  <a:srgbClr val="0000FF"/>
                </a:solidFill>
                <a:latin typeface="Times New Roman" pitchFamily="18" charset="0"/>
                <a:ea typeface="Times New Roman"/>
                <a:cs typeface="Times New Roman" pitchFamily="18" charset="0"/>
              </a:rPr>
              <a:t>- </a:t>
            </a:r>
            <a:r>
              <a:rPr lang="en-US" sz="2400">
                <a:solidFill>
                  <a:srgbClr val="0000FF"/>
                </a:solidFill>
                <a:latin typeface="Times New Roman" pitchFamily="18" charset="0"/>
                <a:cs typeface="Times New Roman" pitchFamily="18" charset="0"/>
              </a:rPr>
              <a:t>Không </a:t>
            </a:r>
            <a:r>
              <a:rPr lang="en-US" sz="2400">
                <a:solidFill>
                  <a:srgbClr val="0000FF"/>
                </a:solidFill>
                <a:latin typeface="Times New Roman" pitchFamily="18" charset="0"/>
                <a:ea typeface="Times New Roman"/>
                <a:cs typeface="Times New Roman" pitchFamily="18" charset="0"/>
              </a:rPr>
              <a:t>được phá hoại hệ thống thông tin quan trọng về an ninh quốc </a:t>
            </a:r>
            <a:r>
              <a:rPr lang="en-US" sz="2400" smtClean="0">
                <a:solidFill>
                  <a:srgbClr val="0000FF"/>
                </a:solidFill>
                <a:latin typeface="Times New Roman" pitchFamily="18" charset="0"/>
                <a:ea typeface="Times New Roman"/>
                <a:cs typeface="Times New Roman" pitchFamily="18" charset="0"/>
              </a:rPr>
              <a:t>gia</a:t>
            </a:r>
            <a:endParaRPr lang="en-US" sz="2800">
              <a:solidFill>
                <a:srgbClr val="0000FF"/>
              </a:solidFill>
              <a:latin typeface="Times New Roman" pitchFamily="18" charset="0"/>
              <a:ea typeface="Calibri"/>
              <a:cs typeface="Times New Roman" pitchFamily="18" charset="0"/>
            </a:endParaRPr>
          </a:p>
        </p:txBody>
      </p:sp>
      <p:sp>
        <p:nvSpPr>
          <p:cNvPr id="14" name="Rounded Rectangle 13"/>
          <p:cNvSpPr/>
          <p:nvPr/>
        </p:nvSpPr>
        <p:spPr>
          <a:xfrm>
            <a:off x="349155" y="3276598"/>
            <a:ext cx="8594678" cy="1091825"/>
          </a:xfrm>
          <a:prstGeom prst="roundRect">
            <a:avLst/>
          </a:prstGeom>
          <a:solidFill>
            <a:srgbClr val="FF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smtClean="0">
                <a:solidFill>
                  <a:srgbClr val="0000FF"/>
                </a:solidFill>
                <a:latin typeface="Times New Roman" pitchFamily="18" charset="0"/>
                <a:cs typeface="Times New Roman" pitchFamily="18" charset="0"/>
              </a:rPr>
              <a:t>- Không </a:t>
            </a:r>
            <a:r>
              <a:rPr lang="en-US" sz="2400">
                <a:solidFill>
                  <a:srgbClr val="0000FF"/>
                </a:solidFill>
                <a:latin typeface="Times New Roman" pitchFamily="18" charset="0"/>
                <a:ea typeface="Times New Roman"/>
                <a:cs typeface="Times New Roman" pitchFamily="18" charset="0"/>
              </a:rPr>
              <a:t>được chống lại hoặc cản trở hoạt động bảo vệ an ninh mạng để làm mất tác dụng của các biện pháp bảo vệ an ninh đất nước.</a:t>
            </a:r>
            <a:endParaRPr lang="en-US" sz="2400">
              <a:solidFill>
                <a:srgbClr val="0000FF"/>
              </a:solidFill>
              <a:latin typeface="Times New Roman" pitchFamily="18" charset="0"/>
              <a:cs typeface="Times New Roman" pitchFamily="18" charset="0"/>
            </a:endParaRPr>
          </a:p>
        </p:txBody>
      </p:sp>
      <p:sp>
        <p:nvSpPr>
          <p:cNvPr id="16" name="Rounded Rectangle 15"/>
          <p:cNvSpPr/>
          <p:nvPr/>
        </p:nvSpPr>
        <p:spPr>
          <a:xfrm>
            <a:off x="236561" y="1981200"/>
            <a:ext cx="8610600" cy="1295398"/>
          </a:xfrm>
          <a:prstGeom prst="roundRect">
            <a:avLst/>
          </a:prstGeom>
          <a:solidFill>
            <a:srgbClr val="FF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15000"/>
              </a:lnSpc>
              <a:spcAft>
                <a:spcPts val="1000"/>
              </a:spcAft>
              <a:buSzPts val="1000"/>
              <a:tabLst>
                <a:tab pos="457200" algn="l"/>
              </a:tabLst>
            </a:pPr>
            <a:r>
              <a:rPr lang="en-US" sz="2400" smtClean="0">
                <a:solidFill>
                  <a:srgbClr val="0000FF"/>
                </a:solidFill>
                <a:latin typeface="Times New Roman" pitchFamily="18" charset="0"/>
                <a:cs typeface="Times New Roman" pitchFamily="18" charset="0"/>
              </a:rPr>
              <a:t>- Không </a:t>
            </a:r>
            <a:r>
              <a:rPr lang="en-US" sz="2400" smtClean="0">
                <a:solidFill>
                  <a:srgbClr val="0000FF"/>
                </a:solidFill>
                <a:latin typeface="Times New Roman" pitchFamily="18" charset="0"/>
                <a:ea typeface="Times New Roman"/>
                <a:cs typeface="Times New Roman" pitchFamily="18" charset="0"/>
              </a:rPr>
              <a:t>cung </a:t>
            </a:r>
            <a:r>
              <a:rPr lang="en-US" sz="2400">
                <a:solidFill>
                  <a:srgbClr val="0000FF"/>
                </a:solidFill>
                <a:latin typeface="Times New Roman" pitchFamily="18" charset="0"/>
                <a:ea typeface="Times New Roman"/>
                <a:cs typeface="Times New Roman" pitchFamily="18" charset="0"/>
              </a:rPr>
              <a:t>cấp thông tin sai sự thật làm hoang mang trong lòng dân thiệt hại cho các hoạt động kinh tế. Gây khó khăn cho những người thi hành công vụ</a:t>
            </a:r>
            <a:endParaRPr lang="en-US" sz="2800">
              <a:solidFill>
                <a:srgbClr val="0000FF"/>
              </a:solidFill>
              <a:latin typeface="Times New Roman" pitchFamily="18" charset="0"/>
              <a:ea typeface="Calibri"/>
              <a:cs typeface="Times New Roman" pitchFamily="18" charset="0"/>
            </a:endParaRPr>
          </a:p>
        </p:txBody>
      </p:sp>
    </p:spTree>
    <p:extLst>
      <p:ext uri="{BB962C8B-B14F-4D97-AF65-F5344CB8AC3E}">
        <p14:creationId xmlns:p14="http://schemas.microsoft.com/office/powerpoint/2010/main" val="300811824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ctrTitle"/>
          </p:nvPr>
        </p:nvSpPr>
        <p:spPr/>
        <p:txBody>
          <a:bodyPr/>
          <a:lstStyle/>
          <a:p>
            <a:pPr eaLnBrk="1" hangingPunct="1"/>
            <a:endParaRPr lang="en-US" dirty="0" smtClean="0"/>
          </a:p>
        </p:txBody>
      </p:sp>
      <p:sp>
        <p:nvSpPr>
          <p:cNvPr id="3" name="Subtitle 2"/>
          <p:cNvSpPr>
            <a:spLocks noGrp="1"/>
          </p:cNvSpPr>
          <p:nvPr>
            <p:ph type="subTitle" idx="1"/>
          </p:nvPr>
        </p:nvSpPr>
        <p:spPr/>
        <p:txBody>
          <a:bodyPr rtlCol="0">
            <a:normAutofit/>
          </a:bodyPr>
          <a:lstStyle/>
          <a:p>
            <a:pPr eaLnBrk="1" fontAlgn="auto" hangingPunct="1">
              <a:spcAft>
                <a:spcPts val="0"/>
              </a:spcAft>
              <a:buFont typeface="Arial" pitchFamily="34" charset="0"/>
              <a:buNone/>
              <a:defRPr/>
            </a:pPr>
            <a:endParaRPr lang="en-US" dirty="0" smtClean="0"/>
          </a:p>
        </p:txBody>
      </p:sp>
      <p:pic>
        <p:nvPicPr>
          <p:cNvPr id="2052" name="Picture 2" descr="1 (66)"/>
          <p:cNvPicPr>
            <a:picLocks noChangeAspect="1" noChangeArrowheads="1"/>
          </p:cNvPicPr>
          <p:nvPr/>
        </p:nvPicPr>
        <p:blipFill>
          <a:blip r:embed="rId2"/>
          <a:srcRect/>
          <a:stretch>
            <a:fillRect/>
          </a:stretch>
        </p:blipFill>
        <p:spPr bwMode="auto">
          <a:xfrm>
            <a:off x="-38100" y="0"/>
            <a:ext cx="9144000" cy="6858000"/>
          </a:xfrm>
          <a:prstGeom prst="rect">
            <a:avLst/>
          </a:prstGeom>
          <a:noFill/>
          <a:ln w="9525">
            <a:noFill/>
            <a:miter lim="800000"/>
            <a:headEnd/>
            <a:tailEnd/>
          </a:ln>
        </p:spPr>
      </p:pic>
      <p:sp>
        <p:nvSpPr>
          <p:cNvPr id="4" name="Rectangle 3"/>
          <p:cNvSpPr/>
          <p:nvPr/>
        </p:nvSpPr>
        <p:spPr>
          <a:xfrm>
            <a:off x="152400" y="276367"/>
            <a:ext cx="7395050" cy="764059"/>
          </a:xfrm>
          <a:prstGeom prst="rect">
            <a:avLst/>
          </a:prstGeom>
          <a:solidFill>
            <a:srgbClr val="FFCCFF"/>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Rectangle 9"/>
          <p:cNvSpPr/>
          <p:nvPr/>
        </p:nvSpPr>
        <p:spPr>
          <a:xfrm>
            <a:off x="42632" y="276367"/>
            <a:ext cx="7614585" cy="669414"/>
          </a:xfrm>
          <a:prstGeom prst="rect">
            <a:avLst/>
          </a:prstGeom>
          <a:noFill/>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lnSpc>
                <a:spcPct val="150000"/>
              </a:lnSpc>
              <a:defRPr/>
            </a:pPr>
            <a:r>
              <a:rPr lang="en-US" sz="2500" b="1" smtClean="0">
                <a:ln w="11430"/>
                <a:solidFill>
                  <a:srgbClr val="0000FF"/>
                </a:solidFill>
                <a:effectLst>
                  <a:outerShdw blurRad="50800" dist="39000" dir="5460000" algn="tl">
                    <a:srgbClr val="000000">
                      <a:alpha val="38000"/>
                    </a:srgbClr>
                  </a:outerShdw>
                </a:effectLst>
              </a:rPr>
              <a:t> Làm sao để không vi phạm Luật an ninh mạng ?</a:t>
            </a:r>
            <a:endParaRPr lang="en-US" sz="2500" dirty="0">
              <a:ln w="11430"/>
              <a:solidFill>
                <a:srgbClr val="0000FF"/>
              </a:solidFill>
              <a:effectLst>
                <a:outerShdw blurRad="50800" dist="39000" dir="5460000" algn="tl">
                  <a:srgbClr val="000000">
                    <a:alpha val="38000"/>
                  </a:srgbClr>
                </a:outerShdw>
              </a:effectLst>
            </a:endParaRPr>
          </a:p>
        </p:txBody>
      </p:sp>
      <p:sp>
        <p:nvSpPr>
          <p:cNvPr id="5" name="Rounded Rectangle 4"/>
          <p:cNvSpPr/>
          <p:nvPr/>
        </p:nvSpPr>
        <p:spPr>
          <a:xfrm>
            <a:off x="261582" y="1040426"/>
            <a:ext cx="8610600" cy="940774"/>
          </a:xfrm>
          <a:prstGeom prst="roundRect">
            <a:avLst/>
          </a:prstGeom>
          <a:solidFill>
            <a:srgbClr val="CCF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15000"/>
              </a:lnSpc>
              <a:spcAft>
                <a:spcPts val="1000"/>
              </a:spcAft>
              <a:buSzPts val="1000"/>
              <a:tabLst>
                <a:tab pos="457200" algn="l"/>
              </a:tabLst>
            </a:pPr>
            <a:r>
              <a:rPr lang="en-US" sz="2400" smtClean="0">
                <a:solidFill>
                  <a:srgbClr val="0000FF"/>
                </a:solidFill>
                <a:latin typeface="Times New Roman" pitchFamily="18" charset="0"/>
                <a:ea typeface="Times New Roman"/>
                <a:cs typeface="Times New Roman" pitchFamily="18" charset="0"/>
              </a:rPr>
              <a:t>- </a:t>
            </a:r>
            <a:r>
              <a:rPr lang="en-US" sz="2400">
                <a:solidFill>
                  <a:srgbClr val="0000FF"/>
                </a:solidFill>
                <a:latin typeface="Times New Roman" pitchFamily="18" charset="0"/>
                <a:cs typeface="Times New Roman" pitchFamily="18" charset="0"/>
              </a:rPr>
              <a:t>Không </a:t>
            </a:r>
            <a:r>
              <a:rPr lang="en-US" sz="2400">
                <a:solidFill>
                  <a:srgbClr val="0000FF"/>
                </a:solidFill>
                <a:latin typeface="Times New Roman" pitchFamily="18" charset="0"/>
                <a:ea typeface="Times New Roman"/>
                <a:cs typeface="Times New Roman" pitchFamily="18" charset="0"/>
              </a:rPr>
              <a:t>được phá hoại hệ thống thông tin quan trọng về an ninh quốc </a:t>
            </a:r>
            <a:r>
              <a:rPr lang="en-US" sz="2400" smtClean="0">
                <a:solidFill>
                  <a:srgbClr val="0000FF"/>
                </a:solidFill>
                <a:latin typeface="Times New Roman" pitchFamily="18" charset="0"/>
                <a:ea typeface="Times New Roman"/>
                <a:cs typeface="Times New Roman" pitchFamily="18" charset="0"/>
              </a:rPr>
              <a:t>gia</a:t>
            </a:r>
            <a:endParaRPr lang="en-US" sz="2800">
              <a:solidFill>
                <a:srgbClr val="0000FF"/>
              </a:solidFill>
              <a:latin typeface="Times New Roman" pitchFamily="18" charset="0"/>
              <a:ea typeface="Calibri"/>
              <a:cs typeface="Times New Roman" pitchFamily="18" charset="0"/>
            </a:endParaRPr>
          </a:p>
        </p:txBody>
      </p:sp>
      <p:sp>
        <p:nvSpPr>
          <p:cNvPr id="14" name="Rounded Rectangle 13"/>
          <p:cNvSpPr/>
          <p:nvPr/>
        </p:nvSpPr>
        <p:spPr>
          <a:xfrm>
            <a:off x="349155" y="3276598"/>
            <a:ext cx="8594678" cy="1091825"/>
          </a:xfrm>
          <a:prstGeom prst="roundRect">
            <a:avLst/>
          </a:prstGeom>
          <a:solidFill>
            <a:srgbClr val="FF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smtClean="0">
                <a:solidFill>
                  <a:srgbClr val="0000FF"/>
                </a:solidFill>
                <a:latin typeface="Times New Roman" pitchFamily="18" charset="0"/>
                <a:cs typeface="Times New Roman" pitchFamily="18" charset="0"/>
              </a:rPr>
              <a:t>- Không </a:t>
            </a:r>
            <a:r>
              <a:rPr lang="en-US" sz="2400">
                <a:solidFill>
                  <a:srgbClr val="0000FF"/>
                </a:solidFill>
                <a:latin typeface="Times New Roman" pitchFamily="18" charset="0"/>
                <a:ea typeface="Times New Roman"/>
                <a:cs typeface="Times New Roman" pitchFamily="18" charset="0"/>
              </a:rPr>
              <a:t>được chống lại hoặc cản trở hoạt động bảo vệ an ninh mạng để làm mất tác dụng của các biện pháp bảo vệ an ninh đất nước.</a:t>
            </a:r>
            <a:endParaRPr lang="en-US" sz="2400">
              <a:solidFill>
                <a:srgbClr val="0000FF"/>
              </a:solidFill>
              <a:latin typeface="Times New Roman" pitchFamily="18" charset="0"/>
              <a:cs typeface="Times New Roman" pitchFamily="18" charset="0"/>
            </a:endParaRPr>
          </a:p>
        </p:txBody>
      </p:sp>
      <p:sp>
        <p:nvSpPr>
          <p:cNvPr id="11" name="Rounded Rectangle 10"/>
          <p:cNvSpPr/>
          <p:nvPr/>
        </p:nvSpPr>
        <p:spPr>
          <a:xfrm>
            <a:off x="312761" y="4372976"/>
            <a:ext cx="8594678" cy="880284"/>
          </a:xfrm>
          <a:prstGeom prst="roundRect">
            <a:avLst/>
          </a:prstGeom>
          <a:solidFill>
            <a:srgbClr val="CC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smtClean="0">
                <a:solidFill>
                  <a:srgbClr val="0000FF"/>
                </a:solidFill>
                <a:latin typeface="Times New Roman" pitchFamily="18" charset="0"/>
                <a:cs typeface="Times New Roman" pitchFamily="18" charset="0"/>
              </a:rPr>
              <a:t>- Không đ</a:t>
            </a:r>
            <a:r>
              <a:rPr lang="en-US" sz="2400" smtClean="0">
                <a:solidFill>
                  <a:srgbClr val="0000FF"/>
                </a:solidFill>
                <a:latin typeface="Times New Roman" pitchFamily="18" charset="0"/>
                <a:ea typeface="Times New Roman"/>
                <a:cs typeface="Times New Roman" pitchFamily="18" charset="0"/>
              </a:rPr>
              <a:t>ăng </a:t>
            </a:r>
            <a:r>
              <a:rPr lang="en-US" sz="2400">
                <a:solidFill>
                  <a:srgbClr val="0000FF"/>
                </a:solidFill>
                <a:latin typeface="Times New Roman" pitchFamily="18" charset="0"/>
                <a:ea typeface="Times New Roman"/>
                <a:cs typeface="Times New Roman" pitchFamily="18" charset="0"/>
              </a:rPr>
              <a:t>tải những thông tin sai sự thật với nội dung xâm phạm trật tự quản lý kinh tế</a:t>
            </a:r>
            <a:endParaRPr lang="en-US" sz="2400">
              <a:solidFill>
                <a:srgbClr val="0000FF"/>
              </a:solidFill>
              <a:latin typeface="Times New Roman" pitchFamily="18" charset="0"/>
              <a:cs typeface="Times New Roman" pitchFamily="18" charset="0"/>
            </a:endParaRPr>
          </a:p>
        </p:txBody>
      </p:sp>
      <p:sp>
        <p:nvSpPr>
          <p:cNvPr id="16" name="Rounded Rectangle 15"/>
          <p:cNvSpPr/>
          <p:nvPr/>
        </p:nvSpPr>
        <p:spPr>
          <a:xfrm>
            <a:off x="236561" y="1981200"/>
            <a:ext cx="8610600" cy="1295398"/>
          </a:xfrm>
          <a:prstGeom prst="roundRect">
            <a:avLst/>
          </a:prstGeom>
          <a:solidFill>
            <a:srgbClr val="FF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15000"/>
              </a:lnSpc>
              <a:spcAft>
                <a:spcPts val="1000"/>
              </a:spcAft>
              <a:buSzPts val="1000"/>
              <a:tabLst>
                <a:tab pos="457200" algn="l"/>
              </a:tabLst>
            </a:pPr>
            <a:r>
              <a:rPr lang="en-US" sz="2400" smtClean="0">
                <a:solidFill>
                  <a:srgbClr val="0000FF"/>
                </a:solidFill>
                <a:latin typeface="Times New Roman" pitchFamily="18" charset="0"/>
                <a:cs typeface="Times New Roman" pitchFamily="18" charset="0"/>
              </a:rPr>
              <a:t>- Không </a:t>
            </a:r>
            <a:r>
              <a:rPr lang="en-US" sz="2400" smtClean="0">
                <a:solidFill>
                  <a:srgbClr val="0000FF"/>
                </a:solidFill>
                <a:latin typeface="Times New Roman" pitchFamily="18" charset="0"/>
                <a:ea typeface="Times New Roman"/>
                <a:cs typeface="Times New Roman" pitchFamily="18" charset="0"/>
              </a:rPr>
              <a:t>cung </a:t>
            </a:r>
            <a:r>
              <a:rPr lang="en-US" sz="2400">
                <a:solidFill>
                  <a:srgbClr val="0000FF"/>
                </a:solidFill>
                <a:latin typeface="Times New Roman" pitchFamily="18" charset="0"/>
                <a:ea typeface="Times New Roman"/>
                <a:cs typeface="Times New Roman" pitchFamily="18" charset="0"/>
              </a:rPr>
              <a:t>cấp thông tin sai sự thật làm hoang mang trong lòng dân thiệt hại cho các hoạt động kinh tế. Gây khó khăn cho những người thi hành công vụ</a:t>
            </a:r>
            <a:endParaRPr lang="en-US" sz="2800">
              <a:solidFill>
                <a:srgbClr val="0000FF"/>
              </a:solidFill>
              <a:latin typeface="Times New Roman" pitchFamily="18" charset="0"/>
              <a:ea typeface="Calibri"/>
              <a:cs typeface="Times New Roman" pitchFamily="18" charset="0"/>
            </a:endParaRPr>
          </a:p>
        </p:txBody>
      </p:sp>
    </p:spTree>
    <p:extLst>
      <p:ext uri="{BB962C8B-B14F-4D97-AF65-F5344CB8AC3E}">
        <p14:creationId xmlns:p14="http://schemas.microsoft.com/office/powerpoint/2010/main" val="300811824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ctrTitle"/>
          </p:nvPr>
        </p:nvSpPr>
        <p:spPr/>
        <p:txBody>
          <a:bodyPr/>
          <a:lstStyle/>
          <a:p>
            <a:pPr eaLnBrk="1" hangingPunct="1"/>
            <a:endParaRPr lang="en-US" dirty="0" smtClean="0"/>
          </a:p>
        </p:txBody>
      </p:sp>
      <p:sp>
        <p:nvSpPr>
          <p:cNvPr id="3" name="Subtitle 2"/>
          <p:cNvSpPr>
            <a:spLocks noGrp="1"/>
          </p:cNvSpPr>
          <p:nvPr>
            <p:ph type="subTitle" idx="1"/>
          </p:nvPr>
        </p:nvSpPr>
        <p:spPr/>
        <p:txBody>
          <a:bodyPr rtlCol="0">
            <a:normAutofit/>
          </a:bodyPr>
          <a:lstStyle/>
          <a:p>
            <a:pPr eaLnBrk="1" fontAlgn="auto" hangingPunct="1">
              <a:spcAft>
                <a:spcPts val="0"/>
              </a:spcAft>
              <a:buFont typeface="Arial" pitchFamily="34" charset="0"/>
              <a:buNone/>
              <a:defRPr/>
            </a:pPr>
            <a:endParaRPr lang="en-US" dirty="0" smtClean="0"/>
          </a:p>
        </p:txBody>
      </p:sp>
      <p:pic>
        <p:nvPicPr>
          <p:cNvPr id="2052" name="Picture 2" descr="1 (66)"/>
          <p:cNvPicPr>
            <a:picLocks noChangeAspect="1" noChangeArrowheads="1"/>
          </p:cNvPicPr>
          <p:nvPr/>
        </p:nvPicPr>
        <p:blipFill>
          <a:blip r:embed="rId2"/>
          <a:srcRect/>
          <a:stretch>
            <a:fillRect/>
          </a:stretch>
        </p:blipFill>
        <p:spPr bwMode="auto">
          <a:xfrm>
            <a:off x="-38100" y="0"/>
            <a:ext cx="9144000" cy="6858000"/>
          </a:xfrm>
          <a:prstGeom prst="rect">
            <a:avLst/>
          </a:prstGeom>
          <a:noFill/>
          <a:ln w="9525">
            <a:noFill/>
            <a:miter lim="800000"/>
            <a:headEnd/>
            <a:tailEnd/>
          </a:ln>
        </p:spPr>
      </p:pic>
      <p:sp>
        <p:nvSpPr>
          <p:cNvPr id="4" name="Rectangle 3"/>
          <p:cNvSpPr/>
          <p:nvPr/>
        </p:nvSpPr>
        <p:spPr>
          <a:xfrm>
            <a:off x="152400" y="276367"/>
            <a:ext cx="7395050" cy="764059"/>
          </a:xfrm>
          <a:prstGeom prst="rect">
            <a:avLst/>
          </a:prstGeom>
          <a:solidFill>
            <a:srgbClr val="FFCCFF"/>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Rectangle 9"/>
          <p:cNvSpPr/>
          <p:nvPr/>
        </p:nvSpPr>
        <p:spPr>
          <a:xfrm>
            <a:off x="42632" y="276367"/>
            <a:ext cx="7614585" cy="669414"/>
          </a:xfrm>
          <a:prstGeom prst="rect">
            <a:avLst/>
          </a:prstGeom>
          <a:noFill/>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lnSpc>
                <a:spcPct val="150000"/>
              </a:lnSpc>
              <a:defRPr/>
            </a:pPr>
            <a:r>
              <a:rPr lang="en-US" sz="2500" b="1" smtClean="0">
                <a:ln w="11430"/>
                <a:solidFill>
                  <a:srgbClr val="0000FF"/>
                </a:solidFill>
                <a:effectLst>
                  <a:outerShdw blurRad="50800" dist="39000" dir="5460000" algn="tl">
                    <a:srgbClr val="000000">
                      <a:alpha val="38000"/>
                    </a:srgbClr>
                  </a:outerShdw>
                </a:effectLst>
              </a:rPr>
              <a:t> Làm sao để không vi phạm Luật an ninh mạng ?</a:t>
            </a:r>
            <a:endParaRPr lang="en-US" sz="2500" dirty="0">
              <a:ln w="11430"/>
              <a:solidFill>
                <a:srgbClr val="0000FF"/>
              </a:solidFill>
              <a:effectLst>
                <a:outerShdw blurRad="50800" dist="39000" dir="5460000" algn="tl">
                  <a:srgbClr val="000000">
                    <a:alpha val="38000"/>
                  </a:srgbClr>
                </a:outerShdw>
              </a:effectLst>
            </a:endParaRPr>
          </a:p>
        </p:txBody>
      </p:sp>
      <p:sp>
        <p:nvSpPr>
          <p:cNvPr id="5" name="Rounded Rectangle 4"/>
          <p:cNvSpPr/>
          <p:nvPr/>
        </p:nvSpPr>
        <p:spPr>
          <a:xfrm>
            <a:off x="261582" y="1040426"/>
            <a:ext cx="8610600" cy="940774"/>
          </a:xfrm>
          <a:prstGeom prst="roundRect">
            <a:avLst/>
          </a:prstGeom>
          <a:solidFill>
            <a:srgbClr val="CCF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15000"/>
              </a:lnSpc>
              <a:spcAft>
                <a:spcPts val="1000"/>
              </a:spcAft>
              <a:buSzPts val="1000"/>
              <a:tabLst>
                <a:tab pos="457200" algn="l"/>
              </a:tabLst>
            </a:pPr>
            <a:r>
              <a:rPr lang="en-US" sz="2400" smtClean="0">
                <a:solidFill>
                  <a:srgbClr val="0000FF"/>
                </a:solidFill>
                <a:latin typeface="Times New Roman" pitchFamily="18" charset="0"/>
                <a:ea typeface="Times New Roman"/>
                <a:cs typeface="Times New Roman" pitchFamily="18" charset="0"/>
              </a:rPr>
              <a:t>- </a:t>
            </a:r>
            <a:r>
              <a:rPr lang="en-US" sz="2400">
                <a:solidFill>
                  <a:srgbClr val="0000FF"/>
                </a:solidFill>
                <a:latin typeface="Times New Roman" pitchFamily="18" charset="0"/>
                <a:cs typeface="Times New Roman" pitchFamily="18" charset="0"/>
              </a:rPr>
              <a:t>Không </a:t>
            </a:r>
            <a:r>
              <a:rPr lang="en-US" sz="2400">
                <a:solidFill>
                  <a:srgbClr val="0000FF"/>
                </a:solidFill>
                <a:latin typeface="Times New Roman" pitchFamily="18" charset="0"/>
                <a:ea typeface="Times New Roman"/>
                <a:cs typeface="Times New Roman" pitchFamily="18" charset="0"/>
              </a:rPr>
              <a:t>được phá hoại hệ thống thông tin quan trọng về an ninh quốc </a:t>
            </a:r>
            <a:r>
              <a:rPr lang="en-US" sz="2400" smtClean="0">
                <a:solidFill>
                  <a:srgbClr val="0000FF"/>
                </a:solidFill>
                <a:latin typeface="Times New Roman" pitchFamily="18" charset="0"/>
                <a:ea typeface="Times New Roman"/>
                <a:cs typeface="Times New Roman" pitchFamily="18" charset="0"/>
              </a:rPr>
              <a:t>gia</a:t>
            </a:r>
            <a:endParaRPr lang="en-US" sz="2800">
              <a:solidFill>
                <a:srgbClr val="0000FF"/>
              </a:solidFill>
              <a:latin typeface="Times New Roman" pitchFamily="18" charset="0"/>
              <a:ea typeface="Calibri"/>
              <a:cs typeface="Times New Roman" pitchFamily="18" charset="0"/>
            </a:endParaRPr>
          </a:p>
        </p:txBody>
      </p:sp>
      <p:sp>
        <p:nvSpPr>
          <p:cNvPr id="14" name="Rounded Rectangle 13"/>
          <p:cNvSpPr/>
          <p:nvPr/>
        </p:nvSpPr>
        <p:spPr>
          <a:xfrm>
            <a:off x="349155" y="3276598"/>
            <a:ext cx="8594678" cy="1091825"/>
          </a:xfrm>
          <a:prstGeom prst="roundRect">
            <a:avLst/>
          </a:prstGeom>
          <a:solidFill>
            <a:srgbClr val="FF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smtClean="0">
                <a:solidFill>
                  <a:srgbClr val="0000FF"/>
                </a:solidFill>
                <a:latin typeface="Times New Roman" pitchFamily="18" charset="0"/>
                <a:cs typeface="Times New Roman" pitchFamily="18" charset="0"/>
              </a:rPr>
              <a:t>- Không </a:t>
            </a:r>
            <a:r>
              <a:rPr lang="en-US" sz="2400">
                <a:solidFill>
                  <a:srgbClr val="0000FF"/>
                </a:solidFill>
                <a:latin typeface="Times New Roman" pitchFamily="18" charset="0"/>
                <a:ea typeface="Times New Roman"/>
                <a:cs typeface="Times New Roman" pitchFamily="18" charset="0"/>
              </a:rPr>
              <a:t>được chống lại hoặc cản trở hoạt động bảo vệ an ninh mạng để làm mất tác dụng của các biện pháp bảo vệ an ninh đất nước.</a:t>
            </a:r>
            <a:endParaRPr lang="en-US" sz="2400">
              <a:solidFill>
                <a:srgbClr val="0000FF"/>
              </a:solidFill>
              <a:latin typeface="Times New Roman" pitchFamily="18" charset="0"/>
              <a:cs typeface="Times New Roman" pitchFamily="18" charset="0"/>
            </a:endParaRPr>
          </a:p>
        </p:txBody>
      </p:sp>
      <p:sp>
        <p:nvSpPr>
          <p:cNvPr id="11" name="Rounded Rectangle 10"/>
          <p:cNvSpPr/>
          <p:nvPr/>
        </p:nvSpPr>
        <p:spPr>
          <a:xfrm>
            <a:off x="312761" y="4372976"/>
            <a:ext cx="8594678" cy="880284"/>
          </a:xfrm>
          <a:prstGeom prst="roundRect">
            <a:avLst/>
          </a:prstGeom>
          <a:solidFill>
            <a:srgbClr val="CC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smtClean="0">
                <a:solidFill>
                  <a:srgbClr val="0000FF"/>
                </a:solidFill>
                <a:latin typeface="Times New Roman" pitchFamily="18" charset="0"/>
                <a:cs typeface="Times New Roman" pitchFamily="18" charset="0"/>
              </a:rPr>
              <a:t>- Không đ</a:t>
            </a:r>
            <a:r>
              <a:rPr lang="en-US" sz="2400" smtClean="0">
                <a:solidFill>
                  <a:srgbClr val="0000FF"/>
                </a:solidFill>
                <a:latin typeface="Times New Roman" pitchFamily="18" charset="0"/>
                <a:ea typeface="Times New Roman"/>
                <a:cs typeface="Times New Roman" pitchFamily="18" charset="0"/>
              </a:rPr>
              <a:t>ăng </a:t>
            </a:r>
            <a:r>
              <a:rPr lang="en-US" sz="2400">
                <a:solidFill>
                  <a:srgbClr val="0000FF"/>
                </a:solidFill>
                <a:latin typeface="Times New Roman" pitchFamily="18" charset="0"/>
                <a:ea typeface="Times New Roman"/>
                <a:cs typeface="Times New Roman" pitchFamily="18" charset="0"/>
              </a:rPr>
              <a:t>tải những thông tin sai sự thật với nội dung xâm phạm trật tự quản lý kinh tế</a:t>
            </a:r>
            <a:endParaRPr lang="en-US" sz="2400">
              <a:solidFill>
                <a:srgbClr val="0000FF"/>
              </a:solidFill>
              <a:latin typeface="Times New Roman" pitchFamily="18" charset="0"/>
              <a:cs typeface="Times New Roman" pitchFamily="18" charset="0"/>
            </a:endParaRPr>
          </a:p>
        </p:txBody>
      </p:sp>
      <p:sp>
        <p:nvSpPr>
          <p:cNvPr id="13" name="Rounded Rectangle 12"/>
          <p:cNvSpPr/>
          <p:nvPr/>
        </p:nvSpPr>
        <p:spPr>
          <a:xfrm>
            <a:off x="312761" y="5253260"/>
            <a:ext cx="8594678" cy="1299940"/>
          </a:xfrm>
          <a:prstGeom prst="roundRect">
            <a:avLst/>
          </a:prstGeom>
          <a:solidFill>
            <a:srgbClr val="FF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15000"/>
              </a:lnSpc>
              <a:spcAft>
                <a:spcPts val="1000"/>
              </a:spcAft>
              <a:buSzPts val="1000"/>
              <a:tabLst>
                <a:tab pos="457200" algn="l"/>
              </a:tabLst>
            </a:pPr>
            <a:r>
              <a:rPr lang="en-US" sz="2400" smtClean="0">
                <a:solidFill>
                  <a:srgbClr val="0000FF"/>
                </a:solidFill>
                <a:latin typeface="Times New Roman" pitchFamily="18" charset="0"/>
                <a:cs typeface="Times New Roman" pitchFamily="18" charset="0"/>
              </a:rPr>
              <a:t>- Không </a:t>
            </a:r>
            <a:r>
              <a:rPr lang="en-US" sz="2400" smtClean="0">
                <a:solidFill>
                  <a:srgbClr val="0000FF"/>
                </a:solidFill>
                <a:latin typeface="Times New Roman" pitchFamily="18" charset="0"/>
                <a:ea typeface="Times New Roman"/>
                <a:cs typeface="Times New Roman" pitchFamily="18" charset="0"/>
              </a:rPr>
              <a:t>được </a:t>
            </a:r>
            <a:r>
              <a:rPr lang="en-US" sz="2400">
                <a:solidFill>
                  <a:srgbClr val="0000FF"/>
                </a:solidFill>
                <a:latin typeface="Times New Roman" pitchFamily="18" charset="0"/>
                <a:ea typeface="Times New Roman"/>
                <a:cs typeface="Times New Roman" pitchFamily="18" charset="0"/>
              </a:rPr>
              <a:t>xâm nhập vào mạng máy tính của các doanh nghiệp, cá nhân để “ăn cắp” thông tin, xâm phạm chủ quyền và lợi ích của tổ chức, cá nhân để trục lợi.</a:t>
            </a:r>
            <a:endParaRPr lang="en-US" sz="2800">
              <a:solidFill>
                <a:srgbClr val="0000FF"/>
              </a:solidFill>
              <a:latin typeface="Times New Roman" pitchFamily="18" charset="0"/>
              <a:ea typeface="Calibri"/>
              <a:cs typeface="Times New Roman" pitchFamily="18" charset="0"/>
            </a:endParaRPr>
          </a:p>
        </p:txBody>
      </p:sp>
      <p:sp>
        <p:nvSpPr>
          <p:cNvPr id="16" name="Rounded Rectangle 15"/>
          <p:cNvSpPr/>
          <p:nvPr/>
        </p:nvSpPr>
        <p:spPr>
          <a:xfrm>
            <a:off x="236561" y="1981200"/>
            <a:ext cx="8610600" cy="1295398"/>
          </a:xfrm>
          <a:prstGeom prst="roundRect">
            <a:avLst/>
          </a:prstGeom>
          <a:solidFill>
            <a:srgbClr val="FF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15000"/>
              </a:lnSpc>
              <a:spcAft>
                <a:spcPts val="1000"/>
              </a:spcAft>
              <a:buSzPts val="1000"/>
              <a:tabLst>
                <a:tab pos="457200" algn="l"/>
              </a:tabLst>
            </a:pPr>
            <a:r>
              <a:rPr lang="en-US" sz="2400" smtClean="0">
                <a:solidFill>
                  <a:srgbClr val="0000FF"/>
                </a:solidFill>
                <a:latin typeface="Times New Roman" pitchFamily="18" charset="0"/>
                <a:cs typeface="Times New Roman" pitchFamily="18" charset="0"/>
              </a:rPr>
              <a:t>- Không </a:t>
            </a:r>
            <a:r>
              <a:rPr lang="en-US" sz="2400" smtClean="0">
                <a:solidFill>
                  <a:srgbClr val="0000FF"/>
                </a:solidFill>
                <a:latin typeface="Times New Roman" pitchFamily="18" charset="0"/>
                <a:ea typeface="Times New Roman"/>
                <a:cs typeface="Times New Roman" pitchFamily="18" charset="0"/>
              </a:rPr>
              <a:t>cung </a:t>
            </a:r>
            <a:r>
              <a:rPr lang="en-US" sz="2400">
                <a:solidFill>
                  <a:srgbClr val="0000FF"/>
                </a:solidFill>
                <a:latin typeface="Times New Roman" pitchFamily="18" charset="0"/>
                <a:ea typeface="Times New Roman"/>
                <a:cs typeface="Times New Roman" pitchFamily="18" charset="0"/>
              </a:rPr>
              <a:t>cấp thông tin sai sự thật làm hoang mang trong lòng dân thiệt hại cho các hoạt động kinh tế. Gây khó khăn cho những người thi hành công vụ</a:t>
            </a:r>
            <a:endParaRPr lang="en-US" sz="2800">
              <a:solidFill>
                <a:srgbClr val="0000FF"/>
              </a:solidFill>
              <a:latin typeface="Times New Roman" pitchFamily="18" charset="0"/>
              <a:ea typeface="Calibri"/>
              <a:cs typeface="Times New Roman" pitchFamily="18" charset="0"/>
            </a:endParaRPr>
          </a:p>
        </p:txBody>
      </p:sp>
    </p:spTree>
    <p:extLst>
      <p:ext uri="{BB962C8B-B14F-4D97-AF65-F5344CB8AC3E}">
        <p14:creationId xmlns:p14="http://schemas.microsoft.com/office/powerpoint/2010/main" val="300811824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ctrTitle"/>
          </p:nvPr>
        </p:nvSpPr>
        <p:spPr/>
        <p:txBody>
          <a:bodyPr/>
          <a:lstStyle/>
          <a:p>
            <a:pPr eaLnBrk="1" hangingPunct="1"/>
            <a:endParaRPr lang="en-US" dirty="0" smtClean="0"/>
          </a:p>
        </p:txBody>
      </p:sp>
      <p:sp>
        <p:nvSpPr>
          <p:cNvPr id="3" name="Subtitle 2"/>
          <p:cNvSpPr>
            <a:spLocks noGrp="1"/>
          </p:cNvSpPr>
          <p:nvPr>
            <p:ph type="subTitle" idx="1"/>
          </p:nvPr>
        </p:nvSpPr>
        <p:spPr/>
        <p:txBody>
          <a:bodyPr rtlCol="0">
            <a:normAutofit/>
          </a:bodyPr>
          <a:lstStyle/>
          <a:p>
            <a:pPr eaLnBrk="1" fontAlgn="auto" hangingPunct="1">
              <a:spcAft>
                <a:spcPts val="0"/>
              </a:spcAft>
              <a:buFont typeface="Arial" pitchFamily="34" charset="0"/>
              <a:buNone/>
              <a:defRPr/>
            </a:pPr>
            <a:endParaRPr lang="en-US" dirty="0" smtClean="0"/>
          </a:p>
        </p:txBody>
      </p:sp>
      <p:pic>
        <p:nvPicPr>
          <p:cNvPr id="2052" name="Picture 2" descr="1 (66)"/>
          <p:cNvPicPr>
            <a:picLocks noChangeAspect="1" noChangeArrowheads="1"/>
          </p:cNvPicPr>
          <p:nvPr/>
        </p:nvPicPr>
        <p:blipFill>
          <a:blip r:embed="rId2"/>
          <a:srcRect/>
          <a:stretch>
            <a:fillRect/>
          </a:stretch>
        </p:blipFill>
        <p:spPr bwMode="auto">
          <a:xfrm>
            <a:off x="-152400" y="18197"/>
            <a:ext cx="9144000" cy="6894394"/>
          </a:xfrm>
          <a:prstGeom prst="rect">
            <a:avLst/>
          </a:prstGeom>
          <a:noFill/>
          <a:ln w="9525">
            <a:noFill/>
            <a:miter lim="800000"/>
            <a:headEnd/>
            <a:tailEnd/>
          </a:ln>
        </p:spPr>
      </p:pic>
      <p:sp>
        <p:nvSpPr>
          <p:cNvPr id="8" name="Rectangle 7"/>
          <p:cNvSpPr/>
          <p:nvPr/>
        </p:nvSpPr>
        <p:spPr>
          <a:xfrm>
            <a:off x="0" y="279906"/>
            <a:ext cx="8371030" cy="5447645"/>
          </a:xfrm>
          <a:prstGeom prst="rect">
            <a:avLst/>
          </a:prstGeom>
          <a:noFill/>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just">
              <a:lnSpc>
                <a:spcPct val="150000"/>
              </a:lnSpc>
              <a:defRPr/>
            </a:pPr>
            <a:r>
              <a:rPr lang="en-US" sz="2800" b="1" smtClean="0">
                <a:ln w="11430"/>
                <a:solidFill>
                  <a:srgbClr val="0000FF"/>
                </a:solidFill>
                <a:effectLst>
                  <a:outerShdw blurRad="50800" dist="39000" dir="5460000" algn="tl">
                    <a:srgbClr val="000000">
                      <a:alpha val="38000"/>
                    </a:srgbClr>
                  </a:outerShdw>
                </a:effectLst>
                <a:latin typeface="Times New Roman" pitchFamily="18" charset="0"/>
                <a:cs typeface="Times New Roman" pitchFamily="18" charset="0"/>
              </a:rPr>
              <a:t>Luật an ninh mạng không cấm phát ngôn trên mạng, </a:t>
            </a:r>
          </a:p>
          <a:p>
            <a:pPr algn="just">
              <a:lnSpc>
                <a:spcPct val="150000"/>
              </a:lnSpc>
              <a:defRPr/>
            </a:pPr>
            <a:r>
              <a:rPr lang="en-US" sz="2800" b="1" smtClean="0">
                <a:ln w="11430"/>
                <a:solidFill>
                  <a:srgbClr val="0000FF"/>
                </a:solidFill>
                <a:effectLst>
                  <a:outerShdw blurRad="50800" dist="39000" dir="5460000" algn="tl">
                    <a:srgbClr val="000000">
                      <a:alpha val="38000"/>
                    </a:srgbClr>
                  </a:outerShdw>
                </a:effectLst>
                <a:latin typeface="Times New Roman" pitchFamily="18" charset="0"/>
                <a:cs typeface="Times New Roman" pitchFamily="18" charset="0"/>
              </a:rPr>
              <a:t>nhưng bạn phải chịu trách nhiệm về phát ngôn của mình. Khi bạn bị mất an ninh trên mạng, Luật an ninh mạng bảo vệ bạn.</a:t>
            </a:r>
          </a:p>
          <a:p>
            <a:pPr algn="just">
              <a:lnSpc>
                <a:spcPct val="150000"/>
              </a:lnSpc>
              <a:defRPr/>
            </a:pPr>
            <a:r>
              <a:rPr lang="en-US" sz="2800" b="1" smtClean="0">
                <a:ln w="11430"/>
                <a:solidFill>
                  <a:srgbClr val="0000FF"/>
                </a:solidFill>
                <a:effectLst>
                  <a:outerShdw blurRad="50800" dist="39000" dir="5460000" algn="tl">
                    <a:srgbClr val="000000">
                      <a:alpha val="38000"/>
                    </a:srgbClr>
                  </a:outerShdw>
                </a:effectLst>
                <a:latin typeface="Times New Roman" pitchFamily="18" charset="0"/>
                <a:cs typeface="Times New Roman" pitchFamily="18" charset="0"/>
              </a:rPr>
              <a:t>Mọi người dân đều được quyền bày tỏ chính kiến của mình nhưng không vi phạm pháp luật.</a:t>
            </a:r>
          </a:p>
          <a:p>
            <a:pPr algn="ctr">
              <a:lnSpc>
                <a:spcPct val="150000"/>
              </a:lnSpc>
              <a:defRPr/>
            </a:pPr>
            <a:r>
              <a:rPr lang="en-US" sz="3200" b="1" smtClean="0">
                <a:ln w="11430"/>
                <a:solidFill>
                  <a:srgbClr val="008000"/>
                </a:solidFill>
                <a:effectLst>
                  <a:outerShdw blurRad="50800" dist="39000" dir="5460000" algn="tl">
                    <a:srgbClr val="000000">
                      <a:alpha val="38000"/>
                    </a:srgbClr>
                  </a:outerShdw>
                </a:effectLst>
              </a:rPr>
              <a:t>NGƯỜI YÊU NƯỚC</a:t>
            </a:r>
          </a:p>
          <a:p>
            <a:pPr algn="ctr">
              <a:lnSpc>
                <a:spcPct val="150000"/>
              </a:lnSpc>
              <a:defRPr/>
            </a:pPr>
            <a:r>
              <a:rPr lang="en-US" sz="3200" b="1" smtClean="0">
                <a:ln w="11430"/>
                <a:solidFill>
                  <a:srgbClr val="008000"/>
                </a:solidFill>
                <a:effectLst>
                  <a:outerShdw blurRad="50800" dist="39000" dir="5460000" algn="tl">
                    <a:srgbClr val="000000">
                      <a:alpha val="38000"/>
                    </a:srgbClr>
                  </a:outerShdw>
                </a:effectLst>
              </a:rPr>
              <a:t> LÀ NGƯỜI KHÔNG VI PHẠM PHÁP LUẬT!</a:t>
            </a:r>
            <a:endParaRPr lang="en-US" sz="3200" dirty="0">
              <a:ln w="11430"/>
              <a:solidFill>
                <a:srgbClr val="008000"/>
              </a:soli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194583018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524000" y="1066800"/>
            <a:ext cx="6400800" cy="4510787"/>
          </a:xfrm>
          <a:prstGeom prst="rect">
            <a:avLst/>
          </a:prstGeom>
          <a:noFill/>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nSpc>
                <a:spcPct val="115000"/>
              </a:lnSpc>
              <a:spcAft>
                <a:spcPts val="750"/>
              </a:spcAft>
            </a:pPr>
            <a:r>
              <a:rPr lang="en-US" sz="2400">
                <a:solidFill>
                  <a:srgbClr val="FF0000"/>
                </a:solidFill>
                <a:latin typeface="Times New Roman" pitchFamily="18" charset="0"/>
                <a:ea typeface="Times New Roman"/>
                <a:cs typeface="Times New Roman" pitchFamily="18" charset="0"/>
              </a:rPr>
              <a:t>Để không gặp rắc rối </a:t>
            </a:r>
            <a:r>
              <a:rPr lang="en-US" sz="2400" smtClean="0">
                <a:solidFill>
                  <a:srgbClr val="FF0000"/>
                </a:solidFill>
                <a:latin typeface="Times New Roman" pitchFamily="18" charset="0"/>
                <a:ea typeface="Times New Roman"/>
                <a:cs typeface="Times New Roman" pitchFamily="18" charset="0"/>
              </a:rPr>
              <a:t>hoặc </a:t>
            </a:r>
            <a:r>
              <a:rPr lang="en-US" sz="2400">
                <a:solidFill>
                  <a:srgbClr val="FF0000"/>
                </a:solidFill>
                <a:latin typeface="Times New Roman" pitchFamily="18" charset="0"/>
                <a:ea typeface="Times New Roman"/>
                <a:cs typeface="Times New Roman" pitchFamily="18" charset="0"/>
              </a:rPr>
              <a:t>thậm chí tránh khỏi sự truy cố trách nhiệm hình </a:t>
            </a:r>
            <a:r>
              <a:rPr lang="en-US" sz="2400" smtClean="0">
                <a:solidFill>
                  <a:srgbClr val="FF0000"/>
                </a:solidFill>
                <a:latin typeface="Times New Roman" pitchFamily="18" charset="0"/>
                <a:ea typeface="Times New Roman"/>
                <a:cs typeface="Times New Roman" pitchFamily="18" charset="0"/>
              </a:rPr>
              <a:t>sự, người </a:t>
            </a:r>
            <a:r>
              <a:rPr lang="en-US" sz="2400">
                <a:solidFill>
                  <a:srgbClr val="FF0000"/>
                </a:solidFill>
                <a:latin typeface="Times New Roman" pitchFamily="18" charset="0"/>
                <a:ea typeface="Times New Roman"/>
                <a:cs typeface="Times New Roman" pitchFamily="18" charset="0"/>
              </a:rPr>
              <a:t>sử dụng mạng cần phải lưu ý đến những nguyên tắc được nêu trên</a:t>
            </a:r>
            <a:r>
              <a:rPr lang="en-US" sz="2400" smtClean="0">
                <a:solidFill>
                  <a:srgbClr val="FF0000"/>
                </a:solidFill>
                <a:latin typeface="Times New Roman" pitchFamily="18" charset="0"/>
                <a:ea typeface="Times New Roman"/>
                <a:cs typeface="Times New Roman" pitchFamily="18" charset="0"/>
              </a:rPr>
              <a:t>.</a:t>
            </a:r>
          </a:p>
          <a:p>
            <a:pPr>
              <a:lnSpc>
                <a:spcPct val="115000"/>
              </a:lnSpc>
              <a:spcAft>
                <a:spcPts val="750"/>
              </a:spcAft>
            </a:pPr>
            <a:r>
              <a:rPr lang="en-US" sz="2400" smtClean="0">
                <a:solidFill>
                  <a:srgbClr val="FF0000"/>
                </a:solidFill>
                <a:latin typeface="Times New Roman" pitchFamily="18" charset="0"/>
                <a:ea typeface="Times New Roman"/>
                <a:cs typeface="Times New Roman" pitchFamily="18" charset="0"/>
              </a:rPr>
              <a:t>Người </a:t>
            </a:r>
            <a:r>
              <a:rPr lang="en-US" sz="2400">
                <a:solidFill>
                  <a:srgbClr val="FF0000"/>
                </a:solidFill>
                <a:latin typeface="Times New Roman" pitchFamily="18" charset="0"/>
                <a:ea typeface="Times New Roman"/>
                <a:cs typeface="Times New Roman" pitchFamily="18" charset="0"/>
              </a:rPr>
              <a:t>nào có hành vi vi phạm quy định của Luật này thì tùy theo tính chất, </a:t>
            </a:r>
            <a:r>
              <a:rPr lang="en-US" sz="2400" smtClean="0">
                <a:solidFill>
                  <a:srgbClr val="FF0000"/>
                </a:solidFill>
                <a:latin typeface="Times New Roman" pitchFamily="18" charset="0"/>
                <a:ea typeface="Times New Roman"/>
                <a:cs typeface="Times New Roman" pitchFamily="18" charset="0"/>
              </a:rPr>
              <a:t>mức </a:t>
            </a:r>
            <a:r>
              <a:rPr lang="en-US" sz="2400">
                <a:solidFill>
                  <a:srgbClr val="FF0000"/>
                </a:solidFill>
                <a:latin typeface="Times New Roman" pitchFamily="18" charset="0"/>
                <a:ea typeface="Times New Roman"/>
                <a:cs typeface="Times New Roman" pitchFamily="18" charset="0"/>
              </a:rPr>
              <a:t>độ vi phạm mà bị xử lý kỷ luật, xử phạt vi phạm hành chính  </a:t>
            </a:r>
            <a:r>
              <a:rPr lang="en-US" sz="2400" smtClean="0">
                <a:solidFill>
                  <a:srgbClr val="FF0000"/>
                </a:solidFill>
                <a:latin typeface="Times New Roman" pitchFamily="18" charset="0"/>
                <a:ea typeface="Times New Roman"/>
                <a:cs typeface="Times New Roman" pitchFamily="18" charset="0"/>
              </a:rPr>
              <a:t>hoặc </a:t>
            </a:r>
            <a:r>
              <a:rPr lang="en-US" sz="2400">
                <a:solidFill>
                  <a:srgbClr val="FF0000"/>
                </a:solidFill>
                <a:latin typeface="Times New Roman" pitchFamily="18" charset="0"/>
                <a:ea typeface="Times New Roman"/>
                <a:cs typeface="Times New Roman" pitchFamily="18" charset="0"/>
              </a:rPr>
              <a:t>bị truy cứu trách nhiệm hình sự; </a:t>
            </a:r>
            <a:r>
              <a:rPr lang="en-US" sz="2400" smtClean="0">
                <a:solidFill>
                  <a:srgbClr val="FF0000"/>
                </a:solidFill>
                <a:latin typeface="Times New Roman" pitchFamily="18" charset="0"/>
                <a:ea typeface="Times New Roman"/>
                <a:cs typeface="Times New Roman" pitchFamily="18" charset="0"/>
              </a:rPr>
              <a:t>nếu </a:t>
            </a:r>
            <a:r>
              <a:rPr lang="en-US" sz="2400">
                <a:solidFill>
                  <a:srgbClr val="FF0000"/>
                </a:solidFill>
                <a:latin typeface="Times New Roman" pitchFamily="18" charset="0"/>
                <a:ea typeface="Times New Roman"/>
                <a:cs typeface="Times New Roman" pitchFamily="18" charset="0"/>
              </a:rPr>
              <a:t>gây thiệt hại thì phải bồi thường theo quy định của pháp luật đã đề ra.</a:t>
            </a:r>
            <a:endParaRPr lang="en-US" sz="2400">
              <a:solidFill>
                <a:srgbClr val="FF0000"/>
              </a:solidFill>
              <a:effectLst/>
              <a:latin typeface="Times New Roman" pitchFamily="18" charset="0"/>
              <a:ea typeface="Calibri"/>
              <a:cs typeface="Times New Roman" pitchFamily="18" charset="0"/>
            </a:endParaRPr>
          </a:p>
        </p:txBody>
      </p:sp>
    </p:spTree>
    <p:extLst>
      <p:ext uri="{BB962C8B-B14F-4D97-AF65-F5344CB8AC3E}">
        <p14:creationId xmlns:p14="http://schemas.microsoft.com/office/powerpoint/2010/main" val="428867388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ctrTitle"/>
          </p:nvPr>
        </p:nvSpPr>
        <p:spPr/>
        <p:txBody>
          <a:bodyPr/>
          <a:lstStyle/>
          <a:p>
            <a:pPr eaLnBrk="1" hangingPunct="1"/>
            <a:endParaRPr lang="en-US" dirty="0" smtClean="0"/>
          </a:p>
        </p:txBody>
      </p:sp>
      <p:sp>
        <p:nvSpPr>
          <p:cNvPr id="3" name="Subtitle 2"/>
          <p:cNvSpPr>
            <a:spLocks noGrp="1"/>
          </p:cNvSpPr>
          <p:nvPr>
            <p:ph type="subTitle" idx="1"/>
          </p:nvPr>
        </p:nvSpPr>
        <p:spPr/>
        <p:txBody>
          <a:bodyPr rtlCol="0">
            <a:normAutofit/>
          </a:bodyPr>
          <a:lstStyle/>
          <a:p>
            <a:pPr eaLnBrk="1" fontAlgn="auto" hangingPunct="1">
              <a:spcAft>
                <a:spcPts val="0"/>
              </a:spcAft>
              <a:buFont typeface="Arial" pitchFamily="34" charset="0"/>
              <a:buNone/>
              <a:defRPr/>
            </a:pPr>
            <a:endParaRPr lang="en-US" dirty="0" smtClean="0"/>
          </a:p>
        </p:txBody>
      </p:sp>
      <p:pic>
        <p:nvPicPr>
          <p:cNvPr id="2052" name="Picture 2" descr="1 (66)"/>
          <p:cNvPicPr>
            <a:picLocks noChangeAspect="1" noChangeArrowheads="1"/>
          </p:cNvPicPr>
          <p:nvPr/>
        </p:nvPicPr>
        <p:blipFill>
          <a:blip r:embed="rId2"/>
          <a:srcRect/>
          <a:stretch>
            <a:fillRect/>
          </a:stretch>
        </p:blipFill>
        <p:spPr bwMode="auto">
          <a:xfrm>
            <a:off x="-65396" y="18197"/>
            <a:ext cx="9144000" cy="6894394"/>
          </a:xfrm>
          <a:prstGeom prst="rect">
            <a:avLst/>
          </a:prstGeom>
          <a:noFill/>
          <a:ln w="9525">
            <a:noFill/>
            <a:miter lim="800000"/>
            <a:headEnd/>
            <a:tailEnd/>
          </a:ln>
        </p:spPr>
      </p:pic>
      <p:sp>
        <p:nvSpPr>
          <p:cNvPr id="6" name="Explosion 1 5"/>
          <p:cNvSpPr/>
          <p:nvPr/>
        </p:nvSpPr>
        <p:spPr>
          <a:xfrm rot="666850">
            <a:off x="111456" y="264686"/>
            <a:ext cx="8686800" cy="5755114"/>
          </a:xfrm>
          <a:prstGeom prst="irregularSeal1">
            <a:avLst/>
          </a:prstGeom>
          <a:solidFill>
            <a:srgbClr val="FFFF66"/>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1187079" y="1968779"/>
            <a:ext cx="6871560" cy="2308324"/>
          </a:xfrm>
          <a:prstGeom prst="rect">
            <a:avLst/>
          </a:prstGeom>
          <a:noFill/>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lnSpc>
                <a:spcPct val="150000"/>
              </a:lnSpc>
              <a:defRPr/>
            </a:pPr>
            <a:r>
              <a:rPr lang="en-US" sz="3200" b="1" smtClean="0">
                <a:ln w="11430"/>
                <a:solidFill>
                  <a:srgbClr val="0000FF"/>
                </a:solidFill>
                <a:effectLst>
                  <a:outerShdw blurRad="50800" dist="39000" dir="5460000" algn="tl">
                    <a:srgbClr val="000000">
                      <a:alpha val="38000"/>
                    </a:srgbClr>
                  </a:outerShdw>
                </a:effectLst>
              </a:rPr>
              <a:t>TẠI SAO PHẢI</a:t>
            </a:r>
          </a:p>
          <a:p>
            <a:pPr algn="ctr">
              <a:lnSpc>
                <a:spcPct val="150000"/>
              </a:lnSpc>
              <a:defRPr/>
            </a:pPr>
            <a:r>
              <a:rPr lang="en-US" sz="3200" b="1" smtClean="0">
                <a:ln w="11430"/>
                <a:solidFill>
                  <a:srgbClr val="0000FF"/>
                </a:solidFill>
                <a:effectLst>
                  <a:outerShdw blurRad="50800" dist="39000" dir="5460000" algn="tl">
                    <a:srgbClr val="000000">
                      <a:alpha val="38000"/>
                    </a:srgbClr>
                  </a:outerShdw>
                </a:effectLst>
              </a:rPr>
              <a:t> BAN HÀNH LUẬT AN NINH MẠNG</a:t>
            </a:r>
          </a:p>
          <a:p>
            <a:pPr algn="ctr">
              <a:lnSpc>
                <a:spcPct val="150000"/>
              </a:lnSpc>
              <a:defRPr/>
            </a:pPr>
            <a:r>
              <a:rPr lang="en-US" sz="3200" b="1" smtClean="0">
                <a:ln w="11430"/>
                <a:solidFill>
                  <a:srgbClr val="0000FF"/>
                </a:solidFill>
                <a:effectLst>
                  <a:outerShdw blurRad="50800" dist="39000" dir="5460000" algn="tl">
                    <a:srgbClr val="000000">
                      <a:alpha val="38000"/>
                    </a:srgbClr>
                  </a:outerShdw>
                </a:effectLst>
              </a:rPr>
              <a:t>??????</a:t>
            </a:r>
            <a:endParaRPr lang="en-US" sz="3200" dirty="0">
              <a:ln w="11430"/>
              <a:solidFill>
                <a:srgbClr val="0000FF"/>
              </a:soli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241350111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ctrTitle"/>
          </p:nvPr>
        </p:nvSpPr>
        <p:spPr/>
        <p:txBody>
          <a:bodyPr/>
          <a:lstStyle/>
          <a:p>
            <a:pPr eaLnBrk="1" hangingPunct="1"/>
            <a:endParaRPr lang="en-US" dirty="0" smtClean="0"/>
          </a:p>
        </p:txBody>
      </p:sp>
      <p:sp>
        <p:nvSpPr>
          <p:cNvPr id="3" name="Subtitle 2"/>
          <p:cNvSpPr>
            <a:spLocks noGrp="1"/>
          </p:cNvSpPr>
          <p:nvPr>
            <p:ph type="subTitle" idx="1"/>
          </p:nvPr>
        </p:nvSpPr>
        <p:spPr/>
        <p:txBody>
          <a:bodyPr rtlCol="0">
            <a:normAutofit/>
          </a:bodyPr>
          <a:lstStyle/>
          <a:p>
            <a:pPr eaLnBrk="1" fontAlgn="auto" hangingPunct="1">
              <a:spcAft>
                <a:spcPts val="0"/>
              </a:spcAft>
              <a:buFont typeface="Arial" pitchFamily="34" charset="0"/>
              <a:buNone/>
              <a:defRPr/>
            </a:pPr>
            <a:endParaRPr lang="en-US" dirty="0" smtClean="0"/>
          </a:p>
        </p:txBody>
      </p:sp>
      <p:pic>
        <p:nvPicPr>
          <p:cNvPr id="2052" name="Picture 2" descr="1 (66)"/>
          <p:cNvPicPr>
            <a:picLocks noChangeAspect="1" noChangeArrowheads="1"/>
          </p:cNvPicPr>
          <p:nvPr/>
        </p:nvPicPr>
        <p:blipFill>
          <a:blip r:embed="rId2"/>
          <a:srcRect/>
          <a:stretch>
            <a:fillRect/>
          </a:stretch>
        </p:blipFill>
        <p:spPr bwMode="auto">
          <a:xfrm>
            <a:off x="-71082" y="-27404"/>
            <a:ext cx="9144000" cy="6858000"/>
          </a:xfrm>
          <a:prstGeom prst="rect">
            <a:avLst/>
          </a:prstGeom>
          <a:noFill/>
          <a:ln w="9525">
            <a:noFill/>
            <a:miter lim="800000"/>
            <a:headEnd/>
            <a:tailEnd/>
          </a:ln>
        </p:spPr>
      </p:pic>
      <p:sp>
        <p:nvSpPr>
          <p:cNvPr id="4" name="Rectangle 3"/>
          <p:cNvSpPr/>
          <p:nvPr/>
        </p:nvSpPr>
        <p:spPr>
          <a:xfrm>
            <a:off x="190500" y="276367"/>
            <a:ext cx="6819900" cy="764059"/>
          </a:xfrm>
          <a:prstGeom prst="rect">
            <a:avLst/>
          </a:prstGeom>
          <a:solidFill>
            <a:srgbClr val="FFFF66"/>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206422" y="276367"/>
            <a:ext cx="6686447" cy="598177"/>
          </a:xfrm>
          <a:prstGeom prst="rect">
            <a:avLst/>
          </a:prstGeom>
          <a:noFill/>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lnSpc>
                <a:spcPct val="150000"/>
              </a:lnSpc>
              <a:defRPr/>
            </a:pPr>
            <a:r>
              <a:rPr lang="en-US" sz="2500" b="1" smtClean="0">
                <a:ln w="11430"/>
                <a:solidFill>
                  <a:srgbClr val="0000FF"/>
                </a:solidFill>
                <a:effectLst>
                  <a:outerShdw blurRad="50800" dist="39000" dir="5460000" algn="tl">
                    <a:srgbClr val="000000">
                      <a:alpha val="38000"/>
                    </a:srgbClr>
                  </a:outerShdw>
                </a:effectLst>
              </a:rPr>
              <a:t>Tại sao phải ban hành Luật an ninh mạng?</a:t>
            </a:r>
            <a:endParaRPr lang="en-US" sz="2500" dirty="0">
              <a:ln w="11430"/>
              <a:solidFill>
                <a:srgbClr val="0000FF"/>
              </a:solidFill>
              <a:effectLst>
                <a:outerShdw blurRad="50800" dist="39000" dir="5460000" algn="tl">
                  <a:srgbClr val="000000">
                    <a:alpha val="38000"/>
                  </a:srgbClr>
                </a:outerShdw>
              </a:effectLst>
            </a:endParaRPr>
          </a:p>
        </p:txBody>
      </p:sp>
      <p:sp>
        <p:nvSpPr>
          <p:cNvPr id="5" name="Rounded Rectangle 4"/>
          <p:cNvSpPr/>
          <p:nvPr/>
        </p:nvSpPr>
        <p:spPr>
          <a:xfrm>
            <a:off x="291152" y="1451212"/>
            <a:ext cx="8610600" cy="914400"/>
          </a:xfrm>
          <a:prstGeom prst="roundRect">
            <a:avLst/>
          </a:prstGeom>
          <a:solidFill>
            <a:srgbClr val="CC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smtClean="0">
                <a:solidFill>
                  <a:srgbClr val="0000FF"/>
                </a:solidFill>
                <a:latin typeface="Times New Roman" pitchFamily="18" charset="0"/>
                <a:cs typeface="Times New Roman" pitchFamily="18" charset="0"/>
              </a:rPr>
              <a:t>- Việt Nam nằm trong nhóm quốc gia bị tấn công mạng nhiều nhất trên thế giới</a:t>
            </a:r>
            <a:endParaRPr lang="en-US" sz="2400">
              <a:latin typeface="Times New Roman" pitchFamily="18" charset="0"/>
              <a:cs typeface="Times New Roman" pitchFamily="18" charset="0"/>
            </a:endParaRPr>
          </a:p>
        </p:txBody>
      </p:sp>
    </p:spTree>
    <p:extLst>
      <p:ext uri="{BB962C8B-B14F-4D97-AF65-F5344CB8AC3E}">
        <p14:creationId xmlns:p14="http://schemas.microsoft.com/office/powerpoint/2010/main" val="128094960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ctrTitle"/>
          </p:nvPr>
        </p:nvSpPr>
        <p:spPr/>
        <p:txBody>
          <a:bodyPr/>
          <a:lstStyle/>
          <a:p>
            <a:pPr eaLnBrk="1" hangingPunct="1"/>
            <a:endParaRPr lang="en-US" dirty="0" smtClean="0"/>
          </a:p>
        </p:txBody>
      </p:sp>
      <p:sp>
        <p:nvSpPr>
          <p:cNvPr id="3" name="Subtitle 2"/>
          <p:cNvSpPr>
            <a:spLocks noGrp="1"/>
          </p:cNvSpPr>
          <p:nvPr>
            <p:ph type="subTitle" idx="1"/>
          </p:nvPr>
        </p:nvSpPr>
        <p:spPr/>
        <p:txBody>
          <a:bodyPr rtlCol="0">
            <a:normAutofit/>
          </a:bodyPr>
          <a:lstStyle/>
          <a:p>
            <a:pPr eaLnBrk="1" fontAlgn="auto" hangingPunct="1">
              <a:spcAft>
                <a:spcPts val="0"/>
              </a:spcAft>
              <a:buFont typeface="Arial" pitchFamily="34" charset="0"/>
              <a:buNone/>
              <a:defRPr/>
            </a:pPr>
            <a:endParaRPr lang="en-US" dirty="0" smtClean="0"/>
          </a:p>
        </p:txBody>
      </p:sp>
      <p:pic>
        <p:nvPicPr>
          <p:cNvPr id="2052" name="Picture 2" descr="1 (66)"/>
          <p:cNvPicPr>
            <a:picLocks noChangeAspect="1" noChangeArrowheads="1"/>
          </p:cNvPicPr>
          <p:nvPr/>
        </p:nvPicPr>
        <p:blipFill>
          <a:blip r:embed="rId2"/>
          <a:srcRect/>
          <a:stretch>
            <a:fillRect/>
          </a:stretch>
        </p:blipFill>
        <p:spPr bwMode="auto">
          <a:xfrm>
            <a:off x="-38100" y="-10344"/>
            <a:ext cx="9144000" cy="6858000"/>
          </a:xfrm>
          <a:prstGeom prst="rect">
            <a:avLst/>
          </a:prstGeom>
          <a:noFill/>
          <a:ln w="9525">
            <a:noFill/>
            <a:miter lim="800000"/>
            <a:headEnd/>
            <a:tailEnd/>
          </a:ln>
        </p:spPr>
      </p:pic>
      <p:sp>
        <p:nvSpPr>
          <p:cNvPr id="4" name="Rectangle 3"/>
          <p:cNvSpPr/>
          <p:nvPr/>
        </p:nvSpPr>
        <p:spPr>
          <a:xfrm>
            <a:off x="190500" y="276367"/>
            <a:ext cx="6819900" cy="764059"/>
          </a:xfrm>
          <a:prstGeom prst="rect">
            <a:avLst/>
          </a:prstGeom>
          <a:solidFill>
            <a:srgbClr val="FFFF66"/>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Rectangle 9"/>
          <p:cNvSpPr/>
          <p:nvPr/>
        </p:nvSpPr>
        <p:spPr>
          <a:xfrm>
            <a:off x="206422" y="276367"/>
            <a:ext cx="6686447" cy="598177"/>
          </a:xfrm>
          <a:prstGeom prst="rect">
            <a:avLst/>
          </a:prstGeom>
          <a:noFill/>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lnSpc>
                <a:spcPct val="150000"/>
              </a:lnSpc>
              <a:defRPr/>
            </a:pPr>
            <a:r>
              <a:rPr lang="en-US" sz="2500" b="1" smtClean="0">
                <a:ln w="11430"/>
                <a:solidFill>
                  <a:srgbClr val="0000FF"/>
                </a:solidFill>
                <a:effectLst>
                  <a:outerShdw blurRad="50800" dist="39000" dir="5460000" algn="tl">
                    <a:srgbClr val="000000">
                      <a:alpha val="38000"/>
                    </a:srgbClr>
                  </a:outerShdw>
                </a:effectLst>
              </a:rPr>
              <a:t>Tại sao phải ban hành Luật an ninh mạng?</a:t>
            </a:r>
            <a:endParaRPr lang="en-US" sz="2500" dirty="0">
              <a:ln w="11430"/>
              <a:solidFill>
                <a:srgbClr val="0000FF"/>
              </a:solidFill>
              <a:effectLst>
                <a:outerShdw blurRad="50800" dist="39000" dir="5460000" algn="tl">
                  <a:srgbClr val="000000">
                    <a:alpha val="38000"/>
                  </a:srgbClr>
                </a:outerShdw>
              </a:effectLst>
            </a:endParaRPr>
          </a:p>
        </p:txBody>
      </p:sp>
      <p:sp>
        <p:nvSpPr>
          <p:cNvPr id="5" name="Rounded Rectangle 4"/>
          <p:cNvSpPr/>
          <p:nvPr/>
        </p:nvSpPr>
        <p:spPr>
          <a:xfrm>
            <a:off x="304800" y="1492155"/>
            <a:ext cx="8610600" cy="914400"/>
          </a:xfrm>
          <a:prstGeom prst="roundRect">
            <a:avLst/>
          </a:prstGeom>
          <a:solidFill>
            <a:srgbClr val="CC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smtClean="0">
                <a:solidFill>
                  <a:srgbClr val="0000FF"/>
                </a:solidFill>
                <a:latin typeface="Times New Roman" pitchFamily="18" charset="0"/>
                <a:cs typeface="Times New Roman" pitchFamily="18" charset="0"/>
              </a:rPr>
              <a:t>- Việt Nam nằm trong nhóm quốc gia bị tấn công mạng nhiều nhất trên thế giới</a:t>
            </a:r>
            <a:endParaRPr lang="en-US" sz="2400">
              <a:solidFill>
                <a:prstClr val="white"/>
              </a:solidFill>
              <a:latin typeface="Times New Roman" pitchFamily="18" charset="0"/>
              <a:cs typeface="Times New Roman" pitchFamily="18" charset="0"/>
            </a:endParaRPr>
          </a:p>
        </p:txBody>
      </p:sp>
      <p:sp>
        <p:nvSpPr>
          <p:cNvPr id="12" name="Rounded Rectangle 11"/>
          <p:cNvSpPr/>
          <p:nvPr/>
        </p:nvSpPr>
        <p:spPr>
          <a:xfrm>
            <a:off x="304800" y="2406555"/>
            <a:ext cx="8610600" cy="689212"/>
          </a:xfrm>
          <a:prstGeom prst="roundRect">
            <a:avLst/>
          </a:prstGeom>
          <a:solidFill>
            <a:srgbClr val="FF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smtClean="0">
                <a:solidFill>
                  <a:srgbClr val="0000FF"/>
                </a:solidFill>
                <a:latin typeface="Times New Roman" pitchFamily="18" charset="0"/>
                <a:cs typeface="Times New Roman" pitchFamily="18" charset="0"/>
              </a:rPr>
              <a:t>- Hậu quả của việc mất an ninh mạng để lại nhiều hệ lụy phức tạp</a:t>
            </a:r>
            <a:endParaRPr lang="en-US" sz="2400">
              <a:solidFill>
                <a:prstClr val="white"/>
              </a:solidFill>
              <a:latin typeface="Times New Roman" pitchFamily="18" charset="0"/>
              <a:cs typeface="Times New Roman" pitchFamily="18" charset="0"/>
            </a:endParaRPr>
          </a:p>
        </p:txBody>
      </p:sp>
    </p:spTree>
    <p:extLst>
      <p:ext uri="{BB962C8B-B14F-4D97-AF65-F5344CB8AC3E}">
        <p14:creationId xmlns:p14="http://schemas.microsoft.com/office/powerpoint/2010/main" val="68277890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ctrTitle"/>
          </p:nvPr>
        </p:nvSpPr>
        <p:spPr/>
        <p:txBody>
          <a:bodyPr/>
          <a:lstStyle/>
          <a:p>
            <a:pPr eaLnBrk="1" hangingPunct="1"/>
            <a:endParaRPr lang="en-US" dirty="0" smtClean="0"/>
          </a:p>
        </p:txBody>
      </p:sp>
      <p:sp>
        <p:nvSpPr>
          <p:cNvPr id="3" name="Subtitle 2"/>
          <p:cNvSpPr>
            <a:spLocks noGrp="1"/>
          </p:cNvSpPr>
          <p:nvPr>
            <p:ph type="subTitle" idx="1"/>
          </p:nvPr>
        </p:nvSpPr>
        <p:spPr/>
        <p:txBody>
          <a:bodyPr rtlCol="0">
            <a:normAutofit/>
          </a:bodyPr>
          <a:lstStyle/>
          <a:p>
            <a:pPr eaLnBrk="1" fontAlgn="auto" hangingPunct="1">
              <a:spcAft>
                <a:spcPts val="0"/>
              </a:spcAft>
              <a:buFont typeface="Arial" pitchFamily="34" charset="0"/>
              <a:buNone/>
              <a:defRPr/>
            </a:pPr>
            <a:endParaRPr lang="en-US" dirty="0" smtClean="0"/>
          </a:p>
        </p:txBody>
      </p:sp>
      <p:pic>
        <p:nvPicPr>
          <p:cNvPr id="2052" name="Picture 2" descr="1 (66)"/>
          <p:cNvPicPr>
            <a:picLocks noChangeAspect="1" noChangeArrowheads="1"/>
          </p:cNvPicPr>
          <p:nvPr/>
        </p:nvPicPr>
        <p:blipFill>
          <a:blip r:embed="rId2"/>
          <a:srcRect/>
          <a:stretch>
            <a:fillRect/>
          </a:stretch>
        </p:blipFill>
        <p:spPr bwMode="auto">
          <a:xfrm>
            <a:off x="-38100" y="0"/>
            <a:ext cx="9144000" cy="6858000"/>
          </a:xfrm>
          <a:prstGeom prst="rect">
            <a:avLst/>
          </a:prstGeom>
          <a:noFill/>
          <a:ln w="9525">
            <a:noFill/>
            <a:miter lim="800000"/>
            <a:headEnd/>
            <a:tailEnd/>
          </a:ln>
        </p:spPr>
      </p:pic>
      <p:sp>
        <p:nvSpPr>
          <p:cNvPr id="4" name="Rectangle 3"/>
          <p:cNvSpPr/>
          <p:nvPr/>
        </p:nvSpPr>
        <p:spPr>
          <a:xfrm>
            <a:off x="190500" y="276367"/>
            <a:ext cx="6819900" cy="764059"/>
          </a:xfrm>
          <a:prstGeom prst="rect">
            <a:avLst/>
          </a:prstGeom>
          <a:solidFill>
            <a:srgbClr val="FFFF66"/>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Rectangle 9"/>
          <p:cNvSpPr/>
          <p:nvPr/>
        </p:nvSpPr>
        <p:spPr>
          <a:xfrm>
            <a:off x="206422" y="276367"/>
            <a:ext cx="6686447" cy="598177"/>
          </a:xfrm>
          <a:prstGeom prst="rect">
            <a:avLst/>
          </a:prstGeom>
          <a:noFill/>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lnSpc>
                <a:spcPct val="150000"/>
              </a:lnSpc>
              <a:defRPr/>
            </a:pPr>
            <a:r>
              <a:rPr lang="en-US" sz="2500" b="1" smtClean="0">
                <a:ln w="11430"/>
                <a:solidFill>
                  <a:srgbClr val="0000FF"/>
                </a:solidFill>
                <a:effectLst>
                  <a:outerShdw blurRad="50800" dist="39000" dir="5460000" algn="tl">
                    <a:srgbClr val="000000">
                      <a:alpha val="38000"/>
                    </a:srgbClr>
                  </a:outerShdw>
                </a:effectLst>
              </a:rPr>
              <a:t>Tại sao phải ban hành Luật an ninh mạng?</a:t>
            </a:r>
            <a:endParaRPr lang="en-US" sz="2500" dirty="0">
              <a:ln w="11430"/>
              <a:solidFill>
                <a:srgbClr val="0000FF"/>
              </a:solidFill>
              <a:effectLst>
                <a:outerShdw blurRad="50800" dist="39000" dir="5460000" algn="tl">
                  <a:srgbClr val="000000">
                    <a:alpha val="38000"/>
                  </a:srgbClr>
                </a:outerShdw>
              </a:effectLst>
            </a:endParaRPr>
          </a:p>
        </p:txBody>
      </p:sp>
      <p:sp>
        <p:nvSpPr>
          <p:cNvPr id="5" name="Rounded Rectangle 4"/>
          <p:cNvSpPr/>
          <p:nvPr/>
        </p:nvSpPr>
        <p:spPr>
          <a:xfrm>
            <a:off x="304800" y="1492155"/>
            <a:ext cx="8610600" cy="914400"/>
          </a:xfrm>
          <a:prstGeom prst="roundRect">
            <a:avLst/>
          </a:prstGeom>
          <a:solidFill>
            <a:srgbClr val="CC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smtClean="0">
                <a:solidFill>
                  <a:srgbClr val="0000FF"/>
                </a:solidFill>
                <a:latin typeface="Times New Roman" pitchFamily="18" charset="0"/>
                <a:cs typeface="Times New Roman" pitchFamily="18" charset="0"/>
              </a:rPr>
              <a:t>- Việt Nam nằm trong nhóm quốc gia bị tấn công mạng nhiều nhất trên thế giới</a:t>
            </a:r>
            <a:endParaRPr lang="en-US" sz="2400">
              <a:solidFill>
                <a:prstClr val="white"/>
              </a:solidFill>
              <a:latin typeface="Times New Roman" pitchFamily="18" charset="0"/>
              <a:cs typeface="Times New Roman" pitchFamily="18" charset="0"/>
            </a:endParaRPr>
          </a:p>
        </p:txBody>
      </p:sp>
      <p:sp>
        <p:nvSpPr>
          <p:cNvPr id="12" name="Rounded Rectangle 11"/>
          <p:cNvSpPr/>
          <p:nvPr/>
        </p:nvSpPr>
        <p:spPr>
          <a:xfrm>
            <a:off x="320722" y="2406554"/>
            <a:ext cx="8610600" cy="717645"/>
          </a:xfrm>
          <a:prstGeom prst="roundRect">
            <a:avLst/>
          </a:prstGeom>
          <a:solidFill>
            <a:srgbClr val="FF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smtClean="0">
                <a:solidFill>
                  <a:srgbClr val="0000FF"/>
                </a:solidFill>
                <a:latin typeface="Times New Roman" pitchFamily="18" charset="0"/>
                <a:cs typeface="Times New Roman" pitchFamily="18" charset="0"/>
              </a:rPr>
              <a:t>- Hậu quả của việc mất an ninh mạng để lại nhiều hệ lụy phức tạp</a:t>
            </a:r>
            <a:endParaRPr lang="en-US" sz="2400">
              <a:solidFill>
                <a:prstClr val="white"/>
              </a:solidFill>
              <a:latin typeface="Times New Roman" pitchFamily="18" charset="0"/>
              <a:cs typeface="Times New Roman" pitchFamily="18" charset="0"/>
            </a:endParaRPr>
          </a:p>
        </p:txBody>
      </p:sp>
      <p:sp>
        <p:nvSpPr>
          <p:cNvPr id="14" name="Rounded Rectangle 13"/>
          <p:cNvSpPr/>
          <p:nvPr/>
        </p:nvSpPr>
        <p:spPr>
          <a:xfrm>
            <a:off x="366214" y="3124199"/>
            <a:ext cx="8594678" cy="914400"/>
          </a:xfrm>
          <a:prstGeom prst="roundRect">
            <a:avLst/>
          </a:prstGeom>
          <a:solidFill>
            <a:srgbClr val="FF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smtClean="0">
                <a:solidFill>
                  <a:srgbClr val="0000FF"/>
                </a:solidFill>
                <a:latin typeface="Times New Roman" pitchFamily="18" charset="0"/>
                <a:cs typeface="Times New Roman" pitchFamily="18" charset="0"/>
              </a:rPr>
              <a:t>- Để đảm bảo an ninh mạng ngoài giải pháp kỹ thuật, cần phải có hành lang pháp lý cụ thể</a:t>
            </a:r>
            <a:endParaRPr lang="en-US" sz="2400">
              <a:solidFill>
                <a:prstClr val="white"/>
              </a:solidFill>
              <a:latin typeface="Times New Roman" pitchFamily="18" charset="0"/>
              <a:cs typeface="Times New Roman" pitchFamily="18" charset="0"/>
            </a:endParaRPr>
          </a:p>
        </p:txBody>
      </p:sp>
    </p:spTree>
    <p:extLst>
      <p:ext uri="{BB962C8B-B14F-4D97-AF65-F5344CB8AC3E}">
        <p14:creationId xmlns:p14="http://schemas.microsoft.com/office/powerpoint/2010/main" val="68277890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ctrTitle"/>
          </p:nvPr>
        </p:nvSpPr>
        <p:spPr/>
        <p:txBody>
          <a:bodyPr/>
          <a:lstStyle/>
          <a:p>
            <a:pPr eaLnBrk="1" hangingPunct="1"/>
            <a:endParaRPr lang="en-US" dirty="0" smtClean="0"/>
          </a:p>
        </p:txBody>
      </p:sp>
      <p:sp>
        <p:nvSpPr>
          <p:cNvPr id="3" name="Subtitle 2"/>
          <p:cNvSpPr>
            <a:spLocks noGrp="1"/>
          </p:cNvSpPr>
          <p:nvPr>
            <p:ph type="subTitle" idx="1"/>
          </p:nvPr>
        </p:nvSpPr>
        <p:spPr/>
        <p:txBody>
          <a:bodyPr rtlCol="0">
            <a:normAutofit/>
          </a:bodyPr>
          <a:lstStyle/>
          <a:p>
            <a:pPr eaLnBrk="1" fontAlgn="auto" hangingPunct="1">
              <a:spcAft>
                <a:spcPts val="0"/>
              </a:spcAft>
              <a:buFont typeface="Arial" pitchFamily="34" charset="0"/>
              <a:buNone/>
              <a:defRPr/>
            </a:pPr>
            <a:endParaRPr lang="en-US" dirty="0" smtClean="0"/>
          </a:p>
        </p:txBody>
      </p:sp>
      <p:pic>
        <p:nvPicPr>
          <p:cNvPr id="2052" name="Picture 2" descr="1 (66)"/>
          <p:cNvPicPr>
            <a:picLocks noChangeAspect="1" noChangeArrowheads="1"/>
          </p:cNvPicPr>
          <p:nvPr/>
        </p:nvPicPr>
        <p:blipFill>
          <a:blip r:embed="rId2"/>
          <a:srcRect/>
          <a:stretch>
            <a:fillRect/>
          </a:stretch>
        </p:blipFill>
        <p:spPr bwMode="auto">
          <a:xfrm>
            <a:off x="-117144" y="18197"/>
            <a:ext cx="9144000" cy="6894394"/>
          </a:xfrm>
          <a:prstGeom prst="rect">
            <a:avLst/>
          </a:prstGeom>
          <a:noFill/>
          <a:ln w="9525">
            <a:noFill/>
            <a:miter lim="800000"/>
            <a:headEnd/>
            <a:tailEnd/>
          </a:ln>
        </p:spPr>
      </p:pic>
      <p:sp>
        <p:nvSpPr>
          <p:cNvPr id="2" name="Cloud 1"/>
          <p:cNvSpPr/>
          <p:nvPr/>
        </p:nvSpPr>
        <p:spPr>
          <a:xfrm>
            <a:off x="381000" y="914400"/>
            <a:ext cx="8077200" cy="3810000"/>
          </a:xfrm>
          <a:prstGeom prst="cloud">
            <a:avLst/>
          </a:prstGeom>
          <a:solidFill>
            <a:srgbClr val="CC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187085" y="2034570"/>
            <a:ext cx="6871560" cy="1569660"/>
          </a:xfrm>
          <a:prstGeom prst="rect">
            <a:avLst/>
          </a:prstGeom>
          <a:noFill/>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lnSpc>
                <a:spcPct val="150000"/>
              </a:lnSpc>
              <a:defRPr/>
            </a:pPr>
            <a:r>
              <a:rPr lang="en-US" sz="3200" b="1" smtClean="0">
                <a:ln w="11430"/>
                <a:solidFill>
                  <a:srgbClr val="0000FF"/>
                </a:solidFill>
                <a:effectLst>
                  <a:outerShdw blurRad="50800" dist="39000" dir="5460000" algn="tl">
                    <a:srgbClr val="000000">
                      <a:alpha val="38000"/>
                    </a:srgbClr>
                  </a:outerShdw>
                </a:effectLst>
              </a:rPr>
              <a:t>LUẬT AN NINH MẠNG BAN HÀNH </a:t>
            </a:r>
          </a:p>
          <a:p>
            <a:pPr algn="ctr">
              <a:lnSpc>
                <a:spcPct val="150000"/>
              </a:lnSpc>
              <a:defRPr/>
            </a:pPr>
            <a:r>
              <a:rPr lang="en-US" sz="3200" b="1" smtClean="0">
                <a:ln w="11430"/>
                <a:solidFill>
                  <a:srgbClr val="0000FF"/>
                </a:solidFill>
                <a:effectLst>
                  <a:outerShdw blurRad="50800" dist="39000" dir="5460000" algn="tl">
                    <a:srgbClr val="000000">
                      <a:alpha val="38000"/>
                    </a:srgbClr>
                  </a:outerShdw>
                </a:effectLst>
              </a:rPr>
              <a:t>CÓ LỢI ÍCH GÌ</a:t>
            </a:r>
            <a:r>
              <a:rPr lang="en-US" sz="3200" b="1">
                <a:ln w="11430"/>
                <a:solidFill>
                  <a:srgbClr val="0000FF"/>
                </a:solidFill>
                <a:effectLst>
                  <a:outerShdw blurRad="50800" dist="39000" dir="5460000" algn="tl">
                    <a:srgbClr val="000000">
                      <a:alpha val="38000"/>
                    </a:srgbClr>
                  </a:outerShdw>
                </a:effectLst>
              </a:rPr>
              <a:t> </a:t>
            </a:r>
            <a:r>
              <a:rPr lang="en-US" sz="3200" b="1" smtClean="0">
                <a:ln w="11430"/>
                <a:solidFill>
                  <a:srgbClr val="0000FF"/>
                </a:solidFill>
                <a:effectLst>
                  <a:outerShdw blurRad="50800" dist="39000" dir="5460000" algn="tl">
                    <a:srgbClr val="000000">
                      <a:alpha val="38000"/>
                    </a:srgbClr>
                  </a:outerShdw>
                </a:effectLst>
              </a:rPr>
              <a:t>?</a:t>
            </a:r>
            <a:endParaRPr lang="en-US" sz="3200" dirty="0">
              <a:ln w="11430"/>
              <a:solidFill>
                <a:srgbClr val="0000FF"/>
              </a:soli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243922917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ctrTitle"/>
          </p:nvPr>
        </p:nvSpPr>
        <p:spPr/>
        <p:txBody>
          <a:bodyPr/>
          <a:lstStyle/>
          <a:p>
            <a:pPr eaLnBrk="1" hangingPunct="1"/>
            <a:endParaRPr lang="en-US" dirty="0" smtClean="0"/>
          </a:p>
        </p:txBody>
      </p:sp>
      <p:sp>
        <p:nvSpPr>
          <p:cNvPr id="3" name="Subtitle 2"/>
          <p:cNvSpPr>
            <a:spLocks noGrp="1"/>
          </p:cNvSpPr>
          <p:nvPr>
            <p:ph type="subTitle" idx="1"/>
          </p:nvPr>
        </p:nvSpPr>
        <p:spPr/>
        <p:txBody>
          <a:bodyPr rtlCol="0">
            <a:normAutofit/>
          </a:bodyPr>
          <a:lstStyle/>
          <a:p>
            <a:pPr eaLnBrk="1" fontAlgn="auto" hangingPunct="1">
              <a:spcAft>
                <a:spcPts val="0"/>
              </a:spcAft>
              <a:buFont typeface="Arial" pitchFamily="34" charset="0"/>
              <a:buNone/>
              <a:defRPr/>
            </a:pPr>
            <a:endParaRPr lang="en-US" dirty="0" smtClean="0"/>
          </a:p>
        </p:txBody>
      </p:sp>
      <p:pic>
        <p:nvPicPr>
          <p:cNvPr id="2052" name="Picture 2" descr="1 (66)"/>
          <p:cNvPicPr>
            <a:picLocks noChangeAspect="1" noChangeArrowheads="1"/>
          </p:cNvPicPr>
          <p:nvPr/>
        </p:nvPicPr>
        <p:blipFill>
          <a:blip r:embed="rId2"/>
          <a:srcRect/>
          <a:stretch>
            <a:fillRect/>
          </a:stretch>
        </p:blipFill>
        <p:spPr bwMode="auto">
          <a:xfrm>
            <a:off x="-38100" y="0"/>
            <a:ext cx="9144000" cy="6858000"/>
          </a:xfrm>
          <a:prstGeom prst="rect">
            <a:avLst/>
          </a:prstGeom>
          <a:noFill/>
          <a:ln w="9525">
            <a:noFill/>
            <a:miter lim="800000"/>
            <a:headEnd/>
            <a:tailEnd/>
          </a:ln>
        </p:spPr>
      </p:pic>
      <p:sp>
        <p:nvSpPr>
          <p:cNvPr id="4" name="Rectangle 3"/>
          <p:cNvSpPr/>
          <p:nvPr/>
        </p:nvSpPr>
        <p:spPr>
          <a:xfrm>
            <a:off x="190500" y="276367"/>
            <a:ext cx="6819900" cy="764059"/>
          </a:xfrm>
          <a:prstGeom prst="rect">
            <a:avLst/>
          </a:prstGeom>
          <a:solidFill>
            <a:srgbClr val="CCFFFF"/>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Rectangle 9"/>
          <p:cNvSpPr/>
          <p:nvPr/>
        </p:nvSpPr>
        <p:spPr>
          <a:xfrm>
            <a:off x="188795" y="276367"/>
            <a:ext cx="6721713" cy="669414"/>
          </a:xfrm>
          <a:prstGeom prst="rect">
            <a:avLst/>
          </a:prstGeom>
          <a:noFill/>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lnSpc>
                <a:spcPct val="150000"/>
              </a:lnSpc>
              <a:defRPr/>
            </a:pPr>
            <a:r>
              <a:rPr lang="en-US" sz="2500" b="1" smtClean="0">
                <a:ln w="11430"/>
                <a:solidFill>
                  <a:srgbClr val="0000FF"/>
                </a:solidFill>
                <a:effectLst>
                  <a:outerShdw blurRad="50800" dist="39000" dir="5460000" algn="tl">
                    <a:srgbClr val="000000">
                      <a:alpha val="38000"/>
                    </a:srgbClr>
                  </a:outerShdw>
                </a:effectLst>
              </a:rPr>
              <a:t>Luật an ninh mạng ban hành có lợi ích gì ?</a:t>
            </a:r>
            <a:endParaRPr lang="en-US" sz="2500" dirty="0">
              <a:ln w="11430"/>
              <a:solidFill>
                <a:srgbClr val="0000FF"/>
              </a:solidFill>
              <a:effectLst>
                <a:outerShdw blurRad="50800" dist="39000" dir="5460000" algn="tl">
                  <a:srgbClr val="000000">
                    <a:alpha val="38000"/>
                  </a:srgbClr>
                </a:outerShdw>
              </a:effectLst>
            </a:endParaRPr>
          </a:p>
        </p:txBody>
      </p:sp>
      <p:sp>
        <p:nvSpPr>
          <p:cNvPr id="5" name="Rounded Rectangle 4"/>
          <p:cNvSpPr/>
          <p:nvPr/>
        </p:nvSpPr>
        <p:spPr>
          <a:xfrm>
            <a:off x="304800" y="1492155"/>
            <a:ext cx="8610600" cy="641445"/>
          </a:xfrm>
          <a:prstGeom prst="roundRect">
            <a:avLst/>
          </a:prstGeom>
          <a:solidFill>
            <a:srgbClr val="CCF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smtClean="0">
                <a:solidFill>
                  <a:srgbClr val="0000FF"/>
                </a:solidFill>
                <a:latin typeface="Times New Roman" pitchFamily="18" charset="0"/>
                <a:cs typeface="Times New Roman" pitchFamily="18" charset="0"/>
              </a:rPr>
              <a:t>- Để tăng cường bảo vệ an ninh quốc gia trên không gian mạng</a:t>
            </a:r>
            <a:endParaRPr lang="en-US" sz="2400">
              <a:solidFill>
                <a:prstClr val="white"/>
              </a:solidFill>
              <a:latin typeface="Times New Roman" pitchFamily="18" charset="0"/>
              <a:cs typeface="Times New Roman" pitchFamily="18" charset="0"/>
            </a:endParaRPr>
          </a:p>
        </p:txBody>
      </p:sp>
    </p:spTree>
    <p:extLst>
      <p:ext uri="{BB962C8B-B14F-4D97-AF65-F5344CB8AC3E}">
        <p14:creationId xmlns:p14="http://schemas.microsoft.com/office/powerpoint/2010/main" val="224680439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ctrTitle"/>
          </p:nvPr>
        </p:nvSpPr>
        <p:spPr/>
        <p:txBody>
          <a:bodyPr/>
          <a:lstStyle/>
          <a:p>
            <a:pPr eaLnBrk="1" hangingPunct="1"/>
            <a:endParaRPr lang="en-US" dirty="0" smtClean="0"/>
          </a:p>
        </p:txBody>
      </p:sp>
      <p:sp>
        <p:nvSpPr>
          <p:cNvPr id="3" name="Subtitle 2"/>
          <p:cNvSpPr>
            <a:spLocks noGrp="1"/>
          </p:cNvSpPr>
          <p:nvPr>
            <p:ph type="subTitle" idx="1"/>
          </p:nvPr>
        </p:nvSpPr>
        <p:spPr/>
        <p:txBody>
          <a:bodyPr rtlCol="0">
            <a:normAutofit/>
          </a:bodyPr>
          <a:lstStyle/>
          <a:p>
            <a:pPr eaLnBrk="1" fontAlgn="auto" hangingPunct="1">
              <a:spcAft>
                <a:spcPts val="0"/>
              </a:spcAft>
              <a:buFont typeface="Arial" pitchFamily="34" charset="0"/>
              <a:buNone/>
              <a:defRPr/>
            </a:pPr>
            <a:endParaRPr lang="en-US" dirty="0" smtClean="0"/>
          </a:p>
        </p:txBody>
      </p:sp>
      <p:pic>
        <p:nvPicPr>
          <p:cNvPr id="2052" name="Picture 2" descr="1 (66)"/>
          <p:cNvPicPr>
            <a:picLocks noChangeAspect="1" noChangeArrowheads="1"/>
          </p:cNvPicPr>
          <p:nvPr/>
        </p:nvPicPr>
        <p:blipFill>
          <a:blip r:embed="rId2"/>
          <a:srcRect/>
          <a:stretch>
            <a:fillRect/>
          </a:stretch>
        </p:blipFill>
        <p:spPr bwMode="auto">
          <a:xfrm>
            <a:off x="-38100" y="0"/>
            <a:ext cx="9144000" cy="6858000"/>
          </a:xfrm>
          <a:prstGeom prst="rect">
            <a:avLst/>
          </a:prstGeom>
          <a:noFill/>
          <a:ln w="9525">
            <a:noFill/>
            <a:miter lim="800000"/>
            <a:headEnd/>
            <a:tailEnd/>
          </a:ln>
        </p:spPr>
      </p:pic>
      <p:sp>
        <p:nvSpPr>
          <p:cNvPr id="4" name="Rectangle 3"/>
          <p:cNvSpPr/>
          <p:nvPr/>
        </p:nvSpPr>
        <p:spPr>
          <a:xfrm>
            <a:off x="190500" y="276367"/>
            <a:ext cx="6819900" cy="764059"/>
          </a:xfrm>
          <a:prstGeom prst="rect">
            <a:avLst/>
          </a:prstGeom>
          <a:solidFill>
            <a:srgbClr val="CCFFFF"/>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Rectangle 9"/>
          <p:cNvSpPr/>
          <p:nvPr/>
        </p:nvSpPr>
        <p:spPr>
          <a:xfrm>
            <a:off x="188795" y="276367"/>
            <a:ext cx="6721713" cy="669414"/>
          </a:xfrm>
          <a:prstGeom prst="rect">
            <a:avLst/>
          </a:prstGeom>
          <a:noFill/>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lnSpc>
                <a:spcPct val="150000"/>
              </a:lnSpc>
              <a:defRPr/>
            </a:pPr>
            <a:r>
              <a:rPr lang="en-US" sz="2500" b="1" smtClean="0">
                <a:ln w="11430"/>
                <a:solidFill>
                  <a:srgbClr val="0000FF"/>
                </a:solidFill>
                <a:effectLst>
                  <a:outerShdw blurRad="50800" dist="39000" dir="5460000" algn="tl">
                    <a:srgbClr val="000000">
                      <a:alpha val="38000"/>
                    </a:srgbClr>
                  </a:outerShdw>
                </a:effectLst>
              </a:rPr>
              <a:t>Luật an ninh mạng ban hành có lợi ích gì ?</a:t>
            </a:r>
            <a:endParaRPr lang="en-US" sz="2500" dirty="0">
              <a:ln w="11430"/>
              <a:solidFill>
                <a:srgbClr val="0000FF"/>
              </a:solidFill>
              <a:effectLst>
                <a:outerShdw blurRad="50800" dist="39000" dir="5460000" algn="tl">
                  <a:srgbClr val="000000">
                    <a:alpha val="38000"/>
                  </a:srgbClr>
                </a:outerShdw>
              </a:effectLst>
            </a:endParaRPr>
          </a:p>
        </p:txBody>
      </p:sp>
      <p:sp>
        <p:nvSpPr>
          <p:cNvPr id="5" name="Rounded Rectangle 4"/>
          <p:cNvSpPr/>
          <p:nvPr/>
        </p:nvSpPr>
        <p:spPr>
          <a:xfrm>
            <a:off x="304800" y="1492155"/>
            <a:ext cx="8610600" cy="641445"/>
          </a:xfrm>
          <a:prstGeom prst="roundRect">
            <a:avLst/>
          </a:prstGeom>
          <a:solidFill>
            <a:srgbClr val="CCF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smtClean="0">
                <a:solidFill>
                  <a:srgbClr val="0000FF"/>
                </a:solidFill>
                <a:latin typeface="Times New Roman" pitchFamily="18" charset="0"/>
                <a:cs typeface="Times New Roman" pitchFamily="18" charset="0"/>
              </a:rPr>
              <a:t>- Để tăng cường bảo vệ an ninh quốc gia trên không gian mạng</a:t>
            </a:r>
            <a:endParaRPr lang="en-US" sz="2400">
              <a:solidFill>
                <a:prstClr val="white"/>
              </a:solidFill>
              <a:latin typeface="Times New Roman" pitchFamily="18" charset="0"/>
              <a:cs typeface="Times New Roman" pitchFamily="18" charset="0"/>
            </a:endParaRPr>
          </a:p>
        </p:txBody>
      </p:sp>
      <p:sp>
        <p:nvSpPr>
          <p:cNvPr id="12" name="Rounded Rectangle 11"/>
          <p:cNvSpPr/>
          <p:nvPr/>
        </p:nvSpPr>
        <p:spPr>
          <a:xfrm>
            <a:off x="320722" y="2133601"/>
            <a:ext cx="8610600" cy="609600"/>
          </a:xfrm>
          <a:prstGeom prst="roundRect">
            <a:avLst/>
          </a:prstGeom>
          <a:solidFill>
            <a:srgbClr val="FF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smtClean="0">
                <a:solidFill>
                  <a:srgbClr val="0000FF"/>
                </a:solidFill>
                <a:latin typeface="Times New Roman" pitchFamily="18" charset="0"/>
                <a:cs typeface="Times New Roman" pitchFamily="18" charset="0"/>
              </a:rPr>
              <a:t>- Tài khoản cá nhân sẽ được bảo vệ tốt hơn</a:t>
            </a:r>
            <a:endParaRPr lang="en-US" sz="2400">
              <a:solidFill>
                <a:prstClr val="white"/>
              </a:solidFill>
              <a:latin typeface="Times New Roman" pitchFamily="18" charset="0"/>
              <a:cs typeface="Times New Roman" pitchFamily="18" charset="0"/>
            </a:endParaRPr>
          </a:p>
        </p:txBody>
      </p:sp>
    </p:spTree>
    <p:extLst>
      <p:ext uri="{BB962C8B-B14F-4D97-AF65-F5344CB8AC3E}">
        <p14:creationId xmlns:p14="http://schemas.microsoft.com/office/powerpoint/2010/main" val="12847964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ushpin">
  <a:themeElements>
    <a:clrScheme name="Pushpin">
      <a:dk1>
        <a:sysClr val="windowText" lastClr="000000"/>
      </a:dk1>
      <a:lt1>
        <a:sysClr val="window" lastClr="FFFFFF"/>
      </a:lt1>
      <a:dk2>
        <a:srgbClr val="465E9C"/>
      </a:dk2>
      <a:lt2>
        <a:srgbClr val="CCDDEA"/>
      </a:lt2>
      <a:accent1>
        <a:srgbClr val="FDA023"/>
      </a:accent1>
      <a:accent2>
        <a:srgbClr val="AA2B1E"/>
      </a:accent2>
      <a:accent3>
        <a:srgbClr val="71685C"/>
      </a:accent3>
      <a:accent4>
        <a:srgbClr val="64A73B"/>
      </a:accent4>
      <a:accent5>
        <a:srgbClr val="EB5605"/>
      </a:accent5>
      <a:accent6>
        <a:srgbClr val="B9CA1A"/>
      </a:accent6>
      <a:hlink>
        <a:srgbClr val="D83E2C"/>
      </a:hlink>
      <a:folHlink>
        <a:srgbClr val="ED7D27"/>
      </a:folHlink>
    </a:clrScheme>
    <a:fontScheme name="Pushpin">
      <a:majorFont>
        <a:latin typeface="Constantia"/>
        <a:ea typeface=""/>
        <a:cs typeface=""/>
        <a:font script="Jpan" typeface="HGS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a:ea typeface=""/>
        <a:cs typeface=""/>
        <a:font script="Grek" typeface="Arial"/>
        <a:font script="Cyrl" typeface="Arial"/>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ushpin">
      <a:fillStyleLst>
        <a:solidFill>
          <a:schemeClr val="phClr"/>
        </a:solidFill>
        <a:gradFill rotWithShape="1">
          <a:gsLst>
            <a:gs pos="0">
              <a:schemeClr val="phClr">
                <a:tint val="50000"/>
                <a:satMod val="180000"/>
                <a:lumMod val="100000"/>
              </a:schemeClr>
            </a:gs>
            <a:gs pos="40000">
              <a:schemeClr val="phClr">
                <a:tint val="60000"/>
                <a:satMod val="130000"/>
                <a:lumMod val="100000"/>
              </a:schemeClr>
            </a:gs>
            <a:gs pos="100000">
              <a:schemeClr val="phClr">
                <a:tint val="96000"/>
                <a:lumMod val="108000"/>
              </a:schemeClr>
            </a:gs>
          </a:gsLst>
          <a:lin ang="5400000" scaled="0"/>
        </a:gradFill>
        <a:gradFill rotWithShape="1">
          <a:gsLst>
            <a:gs pos="0">
              <a:schemeClr val="phClr"/>
            </a:gs>
            <a:gs pos="100000">
              <a:schemeClr val="phClr">
                <a:shade val="76000"/>
                <a:lumMod val="90000"/>
              </a:schemeClr>
            </a:gs>
          </a:gsLst>
          <a:lin ang="5400000" scaled="0"/>
        </a:gradFill>
      </a:fillStyleLst>
      <a:lnStyleLst>
        <a:ln w="9525" cap="flat" cmpd="sng" algn="ctr">
          <a:solidFill>
            <a:schemeClr val="phClr"/>
          </a:solidFill>
          <a:prstDash val="solid"/>
        </a:ln>
        <a:ln w="15875" cap="flat" cmpd="sng" algn="ctr">
          <a:solidFill>
            <a:schemeClr val="phClr">
              <a:shade val="80000"/>
              <a:lumMod val="90000"/>
            </a:schemeClr>
          </a:solidFill>
          <a:prstDash val="solid"/>
        </a:ln>
        <a:ln w="25400" cap="flat" cmpd="sng" algn="ctr">
          <a:solidFill>
            <a:schemeClr val="phClr"/>
          </a:solidFill>
          <a:prstDash val="solid"/>
        </a:ln>
      </a:lnStyleLst>
      <a:effectStyleLst>
        <a:effectStyle>
          <a:effectLst/>
        </a:effectStyle>
        <a:effectStyle>
          <a:effectLst>
            <a:outerShdw blurRad="38100" dist="38100" dir="4800000" sx="98000" sy="98000" rotWithShape="0">
              <a:srgbClr val="000000">
                <a:alpha val="32000"/>
              </a:srgbClr>
            </a:outerShdw>
          </a:effectLst>
        </a:effectStyle>
        <a:effectStyle>
          <a:effectLst>
            <a:outerShdw blurRad="38100" dist="38100" dir="4800000" sx="96000" sy="96000" rotWithShape="0">
              <a:srgbClr val="000000">
                <a:alpha val="40000"/>
              </a:srgbClr>
            </a:outerShdw>
          </a:effectLst>
          <a:scene3d>
            <a:camera prst="orthographicFront">
              <a:rot lat="0" lon="0" rev="0"/>
            </a:camera>
            <a:lightRig rig="threePt" dir="t">
              <a:rot lat="0" lon="0" rev="3240000"/>
            </a:lightRig>
          </a:scene3d>
          <a:sp3d>
            <a:bevelT w="28575" h="28575"/>
          </a:sp3d>
        </a:effectStyle>
      </a:effectStyleLst>
      <a:bgFillStyleLst>
        <a:solidFill>
          <a:schemeClr val="phClr">
            <a:tint val="93000"/>
          </a:schemeClr>
        </a:solidFill>
        <a:blipFill rotWithShape="1">
          <a:blip xmlns:r="http://schemas.openxmlformats.org/officeDocument/2006/relationships" r:embed="rId1">
            <a:duotone>
              <a:schemeClr val="phClr">
                <a:shade val="80000"/>
                <a:satMod val="140000"/>
                <a:lumMod val="50000"/>
              </a:schemeClr>
              <a:schemeClr val="phClr">
                <a:tint val="95000"/>
                <a:satMod val="180000"/>
                <a:lumMod val="160000"/>
              </a:schemeClr>
            </a:duotone>
          </a:blip>
          <a:stretch/>
        </a:blipFill>
        <a:blipFill rotWithShape="1">
          <a:blip xmlns:r="http://schemas.openxmlformats.org/officeDocument/2006/relationships" r:embed="rId2">
            <a:duotone>
              <a:schemeClr val="phClr">
                <a:tint val="98000"/>
                <a:shade val="90000"/>
                <a:satMod val="120000"/>
                <a:lumMod val="54000"/>
              </a:schemeClr>
              <a:schemeClr val="phClr">
                <a:tint val="80000"/>
                <a:satMod val="160000"/>
                <a:lumMod val="14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Pushpin</Template>
  <TotalTime>829</TotalTime>
  <Words>1434</Words>
  <Application>Microsoft Office PowerPoint</Application>
  <PresentationFormat>On-screen Show (4:3)</PresentationFormat>
  <Paragraphs>88</Paragraphs>
  <Slides>24</Slides>
  <Notes>0</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Pushpin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HBT Computer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XP</dc:creator>
  <cp:lastModifiedBy>Admin</cp:lastModifiedBy>
  <cp:revision>69</cp:revision>
  <dcterms:created xsi:type="dcterms:W3CDTF">2014-11-28T12:47:28Z</dcterms:created>
  <dcterms:modified xsi:type="dcterms:W3CDTF">2018-09-13T05:10:52Z</dcterms:modified>
</cp:coreProperties>
</file>